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11" initials="U" lastIdx="1" clrIdx="0">
    <p:extLst>
      <p:ext uri="{19B8F6BF-5375-455C-9EA6-DF929625EA0E}">
        <p15:presenceInfo xmlns:p15="http://schemas.microsoft.com/office/powerpoint/2012/main" userId="USER1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63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99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78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97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41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05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47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98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635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51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73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76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B0587-8738-4725-98D0-7C7BE103436C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9578325-4414-4066-B754-4ADD4C7B0A1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49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dilet.zan.kz/rus/docs/V1600013110" TargetMode="External" /><Relationship Id="rId3" Type="http://schemas.openxmlformats.org/officeDocument/2006/relationships/image" Target="../media/image2.png" /><Relationship Id="rId7" Type="http://schemas.openxmlformats.org/officeDocument/2006/relationships/hyperlink" Target="https://adilet.zan.kz/rus/docs/V1500010348" TargetMode="External" /><Relationship Id="rId2" Type="http://schemas.openxmlformats.org/officeDocument/2006/relationships/hyperlink" Target="https://egov.kz/cms/ru" TargetMode="External" /><Relationship Id="rId1" Type="http://schemas.openxmlformats.org/officeDocument/2006/relationships/slideLayout" Target="../slideLayouts/slideLayout1.xml" /><Relationship Id="rId6" Type="http://schemas.openxmlformats.org/officeDocument/2006/relationships/hyperlink" Target="https://adilet.zan.kz/rus/docs/V18ABW01173/history" TargetMode="External" /><Relationship Id="rId11" Type="http://schemas.openxmlformats.org/officeDocument/2006/relationships/image" Target="../media/image3.png" /><Relationship Id="rId5" Type="http://schemas.openxmlformats.org/officeDocument/2006/relationships/hyperlink" Target="https://adilet.zan.kz/rus/archive/docs/V18T0004146/17.04.2018" TargetMode="External" /><Relationship Id="rId10" Type="http://schemas.openxmlformats.org/officeDocument/2006/relationships/hyperlink" Target="https://adilet.zan.kz/rus/archive/docs/V16P0004932/19.01.2016" TargetMode="External" /><Relationship Id="rId4" Type="http://schemas.openxmlformats.org/officeDocument/2006/relationships/hyperlink" Target="https://adilet.zan.kz/rus/docs/V2000020744" TargetMode="External" /><Relationship Id="rId9" Type="http://schemas.openxmlformats.org/officeDocument/2006/relationships/hyperlink" Target="https://adilet.zan.kz/rus/docs/V1800017553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hlinkClick r:id="rId2" tooltip="https://egov.kz/cms/ru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59623" cy="104511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730040" y="20472"/>
            <a:ext cx="706635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Регламент</a:t>
            </a:r>
          </a:p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государственных услуг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671" y="1683177"/>
            <a:ext cx="33280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денсаулығына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бара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алмайтын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</a:t>
            </a:r>
          </a:p>
          <a:p>
            <a:pPr algn="just"/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услуги "Прием документов для организации индивидуального бесплатного обучения на дому детей, которые по состоянию здоровья в течение длительного времени не могут посещать организации начального, основного среднего, общего среднего образования"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https://adilet.zan.kz/rus/docs/V2000020744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6974" y="3773885"/>
            <a:ext cx="28935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мекемелеріндегі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тәрбиенушілердің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санаттарынақала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сыртындағы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жанындағы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лагерьлерде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демалуы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жолдама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беру»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услуги«Прием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документов и выдача направлений на предоставление отдыха детям в загородных и пришкольных лагерях отдельным категориям обучающихся и воспитанников государственных учреждений образования»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https://adilet.zan.kz/rus/archive/docs/V18T0004146/17.04.2018</a:t>
            </a:r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9489" y="1712558"/>
            <a:ext cx="28242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мектептердегі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санаттарына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жеңілдетілген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тамақтандыруды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услуги «Предоставление бесплатного и льготного питания отдельным категориям обучающихся и воспитанников в общеобразовательных школах»</a:t>
            </a:r>
          </a:p>
          <a:p>
            <a:r>
              <a:rPr lang="en-US" sz="1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https://adilet.zan.kz/rus/docs/V18ABW01173/history</a:t>
            </a:r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49285" y="1683177"/>
            <a:ext cx="24810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құжаттардың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телнұсқаларын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беру"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услуги "Выдача дубликатов документов об основном среднем, общем среднем образовании»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https://adilet.zan.kz/rus/docs/V1500010348</a:t>
            </a:r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6047" y="1747239"/>
            <a:ext cx="2727889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экстернат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беру"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услуги "Выдача разрешения на обучение в форме экстерната в организациях основного среднего, общего среднего образования«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https://adilet.zan.kz/rus/docs/V1600013110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695246" y="3722174"/>
            <a:ext cx="282424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ведомстволық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бағыныстылығына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регламенті</a:t>
            </a:r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услуги "Прием документов и зачисление в организации образования, независимо от ведомственной подчиненности, для обучения по общеобразовательным программам начального, основного среднего, общего среднего образования"</a:t>
            </a:r>
          </a:p>
          <a:p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https://adilet.zan.kz/rus/docs/V1800017553</a:t>
            </a:r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3592" y="3681643"/>
            <a:ext cx="430390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білімнен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ведомстволық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бағынысты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теңестірілген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санаттарын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(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өткізуге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8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8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8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государственной услуги "Прием документов для прохождения аттестации на присвоение (подтверждение) квалификационных категорий педагогическим работникам и приравненным к ним лицам организаций образования, реализующих программы дошкольного воспитания и обучения, начального, основного среднего, общего среднего, технического и профессионального, </a:t>
            </a:r>
            <a:r>
              <a:rPr lang="ru-RU" sz="8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sz="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образования"</a:t>
            </a:r>
          </a:p>
          <a:p>
            <a:endParaRPr lang="ru-RU" sz="8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https://adilet.zan.kz/rus/archive/docs/V16P0004932/19.01.2016</a:t>
            </a:r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/>
          <p:nvPr/>
        </p:nvPicPr>
        <p:blipFill rotWithShape="1">
          <a:blip r:embed="rId11"/>
          <a:srcRect l="72546" t="12816" r="8589" b="76277"/>
          <a:stretch/>
        </p:blipFill>
        <p:spPr bwMode="auto">
          <a:xfrm>
            <a:off x="10049435" y="0"/>
            <a:ext cx="2142565" cy="9588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37126" y="6069037"/>
            <a:ext cx="394941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1" cap="none" spc="0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Зигерт</a:t>
            </a:r>
            <a:r>
              <a:rPr lang="ru-RU" sz="1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Анастасия </a:t>
            </a:r>
            <a:r>
              <a:rPr lang="ru-RU" sz="1400" b="1" cap="none" spc="0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Сергеевнател</a:t>
            </a:r>
            <a:r>
              <a:rPr lang="ru-RU" sz="1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.: 8747 783 3443</a:t>
            </a:r>
          </a:p>
          <a:p>
            <a:pPr algn="ctr"/>
            <a:endParaRPr lang="ru-RU" sz="1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ru-RU" sz="1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59623" y="6161370"/>
            <a:ext cx="482697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5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Директор:Садуакасова Асем Жетписбаевна </a:t>
            </a:r>
          </a:p>
          <a:p>
            <a:pPr algn="ctr"/>
            <a:r>
              <a:rPr lang="kk-KZ" sz="15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тел: 8705 574 9324</a:t>
            </a:r>
            <a:endParaRPr lang="ru-RU" sz="15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8355" y="6161370"/>
            <a:ext cx="25284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Мобильная группа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31917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Другая 4">
      <a:dk1>
        <a:sysClr val="windowText" lastClr="000000"/>
      </a:dk1>
      <a:lt1>
        <a:srgbClr val="D1EEF9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139</TotalTime>
  <Words>524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Gallery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1 1</dc:creator>
  <cp:lastModifiedBy>77059649358</cp:lastModifiedBy>
  <cp:revision>12</cp:revision>
  <dcterms:created xsi:type="dcterms:W3CDTF">2020-11-20T03:15:21Z</dcterms:created>
  <dcterms:modified xsi:type="dcterms:W3CDTF">2024-02-06T03:49:24Z</dcterms:modified>
</cp:coreProperties>
</file>