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8"/>
  </p:notesMasterIdLst>
  <p:sldIdLst>
    <p:sldId id="256" r:id="rId2"/>
    <p:sldId id="267" r:id="rId3"/>
    <p:sldId id="266" r:id="rId4"/>
    <p:sldId id="259" r:id="rId5"/>
    <p:sldId id="268" r:id="rId6"/>
    <p:sldId id="275" r:id="rId7"/>
    <p:sldId id="274" r:id="rId8"/>
    <p:sldId id="257" r:id="rId9"/>
    <p:sldId id="261" r:id="rId10"/>
    <p:sldId id="260" r:id="rId11"/>
    <p:sldId id="276" r:id="rId12"/>
    <p:sldId id="270" r:id="rId13"/>
    <p:sldId id="269" r:id="rId14"/>
    <p:sldId id="277" r:id="rId15"/>
    <p:sldId id="272" r:id="rId16"/>
    <p:sldId id="517"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3" autoAdjust="0"/>
    <p:restoredTop sz="54301" autoAdjust="0"/>
  </p:normalViewPr>
  <p:slideViewPr>
    <p:cSldViewPr snapToGrid="0">
      <p:cViewPr varScale="1">
        <p:scale>
          <a:sx n="43" d="100"/>
          <a:sy n="43" d="100"/>
        </p:scale>
        <p:origin x="1963"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C6B27-54D1-440F-AFF7-BFCF4DFFB326}" type="doc">
      <dgm:prSet loTypeId="urn:microsoft.com/office/officeart/2005/8/layout/chevron1" loCatId="process" qsTypeId="urn:microsoft.com/office/officeart/2005/8/quickstyle/simple1" qsCatId="simple" csTypeId="urn:microsoft.com/office/officeart/2005/8/colors/accent1_2" csCatId="accent1" phldr="1"/>
      <dgm:spPr/>
    </dgm:pt>
    <dgm:pt modelId="{03BC1196-6B34-4077-B86E-86C215C1923C}">
      <dgm:prSet phldrT="[Текст]" custT="1"/>
      <dgm:spPr/>
      <dgm:t>
        <a:bodyPr/>
        <a:lstStyle/>
        <a:p>
          <a:pPr>
            <a:lnSpc>
              <a:spcPts val="2100"/>
            </a:lnSpc>
            <a:spcAft>
              <a:spcPts val="0"/>
            </a:spcAft>
          </a:pPr>
          <a:r>
            <a:rPr lang="ru-RU" sz="2000" b="1" dirty="0" err="1"/>
            <a:t>Күніне</a:t>
          </a:r>
          <a:r>
            <a:rPr lang="ru-RU" sz="2000" b="1" dirty="0"/>
            <a:t> 2,5 </a:t>
          </a:r>
          <a:r>
            <a:rPr lang="ru-RU" sz="2000" b="1" dirty="0" err="1"/>
            <a:t>сағат</a:t>
          </a:r>
          <a:endParaRPr lang="ru-RU" sz="2000" b="1" dirty="0"/>
        </a:p>
      </dgm:t>
    </dgm:pt>
    <dgm:pt modelId="{CEDA9806-A19D-48B9-AA3F-22E93AADA25B}" type="parTrans" cxnId="{3911709E-ACC8-4D0C-B689-1FD0E5CF9102}">
      <dgm:prSet/>
      <dgm:spPr/>
      <dgm:t>
        <a:bodyPr/>
        <a:lstStyle/>
        <a:p>
          <a:endParaRPr lang="ru-RU" sz="1800" b="1"/>
        </a:p>
      </dgm:t>
    </dgm:pt>
    <dgm:pt modelId="{56B155D2-9BCB-4FEC-BB8D-E827E93197D2}" type="sibTrans" cxnId="{3911709E-ACC8-4D0C-B689-1FD0E5CF9102}">
      <dgm:prSet/>
      <dgm:spPr/>
      <dgm:t>
        <a:bodyPr/>
        <a:lstStyle/>
        <a:p>
          <a:endParaRPr lang="ru-RU" sz="1800" b="1"/>
        </a:p>
      </dgm:t>
    </dgm:pt>
    <dgm:pt modelId="{8E36A778-77B4-41B1-8EB7-2C73C20F9B90}">
      <dgm:prSet phldrT="[Текст]" custT="1"/>
      <dgm:spPr/>
      <dgm:t>
        <a:bodyPr/>
        <a:lstStyle/>
        <a:p>
          <a:pPr>
            <a:lnSpc>
              <a:spcPts val="2100"/>
            </a:lnSpc>
            <a:spcAft>
              <a:spcPts val="0"/>
            </a:spcAft>
          </a:pPr>
          <a:r>
            <a:rPr lang="ru-RU" sz="2000" b="1" dirty="0" err="1"/>
            <a:t>Айына</a:t>
          </a:r>
          <a:r>
            <a:rPr lang="ru-RU" sz="2000" b="1" dirty="0"/>
            <a:t> З </a:t>
          </a:r>
          <a:r>
            <a:rPr lang="ru-RU" sz="2000" b="1" dirty="0" err="1"/>
            <a:t>тәулік</a:t>
          </a:r>
          <a:endParaRPr lang="ru-RU" sz="2000" b="1" dirty="0"/>
        </a:p>
      </dgm:t>
    </dgm:pt>
    <dgm:pt modelId="{0CA2E5BF-DA20-41F9-B7D5-67A2739A75E5}" type="parTrans" cxnId="{3D6B01FB-5E0E-4CB4-8710-5ED5BD108444}">
      <dgm:prSet/>
      <dgm:spPr/>
      <dgm:t>
        <a:bodyPr/>
        <a:lstStyle/>
        <a:p>
          <a:endParaRPr lang="ru-RU" sz="1800" b="1"/>
        </a:p>
      </dgm:t>
    </dgm:pt>
    <dgm:pt modelId="{A6EA466E-2928-40B1-9825-DCE055F336EA}" type="sibTrans" cxnId="{3D6B01FB-5E0E-4CB4-8710-5ED5BD108444}">
      <dgm:prSet/>
      <dgm:spPr/>
      <dgm:t>
        <a:bodyPr/>
        <a:lstStyle/>
        <a:p>
          <a:endParaRPr lang="ru-RU" sz="1800" b="1"/>
        </a:p>
      </dgm:t>
    </dgm:pt>
    <dgm:pt modelId="{BBA475D6-6E88-4E74-89C5-9321FB5537D9}">
      <dgm:prSet phldrT="[Текст]" custT="1"/>
      <dgm:spPr/>
      <dgm:t>
        <a:bodyPr/>
        <a:lstStyle/>
        <a:p>
          <a:pPr>
            <a:lnSpc>
              <a:spcPts val="2100"/>
            </a:lnSpc>
            <a:spcAft>
              <a:spcPts val="0"/>
            </a:spcAft>
          </a:pPr>
          <a:r>
            <a:rPr lang="ru-RU" sz="2000" b="1" dirty="0" err="1"/>
            <a:t>Жылына</a:t>
          </a:r>
          <a:r>
            <a:rPr lang="ru-RU" sz="2000" b="1" dirty="0"/>
            <a:t> 36 </a:t>
          </a:r>
          <a:r>
            <a:rPr lang="ru-RU" sz="2000" b="1" dirty="0" err="1"/>
            <a:t>тәулік</a:t>
          </a:r>
          <a:endParaRPr lang="ru-RU" sz="2000" b="1" dirty="0"/>
        </a:p>
      </dgm:t>
    </dgm:pt>
    <dgm:pt modelId="{2BB7495E-0D58-46D3-A493-20A1694685FA}" type="parTrans" cxnId="{B5D756C9-7CA6-4C6A-AF67-CFDE43D48910}">
      <dgm:prSet/>
      <dgm:spPr/>
      <dgm:t>
        <a:bodyPr/>
        <a:lstStyle/>
        <a:p>
          <a:endParaRPr lang="ru-RU" sz="1800" b="1"/>
        </a:p>
      </dgm:t>
    </dgm:pt>
    <dgm:pt modelId="{901E5E71-4F67-452B-99AB-390C8EB9F642}" type="sibTrans" cxnId="{B5D756C9-7CA6-4C6A-AF67-CFDE43D48910}">
      <dgm:prSet/>
      <dgm:spPr/>
      <dgm:t>
        <a:bodyPr/>
        <a:lstStyle/>
        <a:p>
          <a:endParaRPr lang="ru-RU" sz="1800" b="1"/>
        </a:p>
      </dgm:t>
    </dgm:pt>
    <dgm:pt modelId="{FF349406-316C-46DC-AC27-72E7811B928C}" type="pres">
      <dgm:prSet presAssocID="{928C6B27-54D1-440F-AFF7-BFCF4DFFB326}" presName="Name0" presStyleCnt="0">
        <dgm:presLayoutVars>
          <dgm:dir/>
          <dgm:animLvl val="lvl"/>
          <dgm:resizeHandles val="exact"/>
        </dgm:presLayoutVars>
      </dgm:prSet>
      <dgm:spPr/>
    </dgm:pt>
    <dgm:pt modelId="{CD0E9C90-E72E-4409-8416-14286BAB3D53}" type="pres">
      <dgm:prSet presAssocID="{03BC1196-6B34-4077-B86E-86C215C1923C}" presName="parTxOnly" presStyleLbl="node1" presStyleIdx="0" presStyleCnt="3" custScaleY="160218" custLinFactNeighborX="4932" custLinFactNeighborY="0">
        <dgm:presLayoutVars>
          <dgm:chMax val="0"/>
          <dgm:chPref val="0"/>
          <dgm:bulletEnabled val="1"/>
        </dgm:presLayoutVars>
      </dgm:prSet>
      <dgm:spPr/>
    </dgm:pt>
    <dgm:pt modelId="{8CC50CFF-F76E-4A43-BC50-AEBDF3C6C180}" type="pres">
      <dgm:prSet presAssocID="{56B155D2-9BCB-4FEC-BB8D-E827E93197D2}" presName="parTxOnlySpace" presStyleCnt="0"/>
      <dgm:spPr/>
    </dgm:pt>
    <dgm:pt modelId="{487BF5DA-90B9-4B50-BD08-8A000F20CA4A}" type="pres">
      <dgm:prSet presAssocID="{8E36A778-77B4-41B1-8EB7-2C73C20F9B90}" presName="parTxOnly" presStyleLbl="node1" presStyleIdx="1" presStyleCnt="3" custScaleY="160218">
        <dgm:presLayoutVars>
          <dgm:chMax val="0"/>
          <dgm:chPref val="0"/>
          <dgm:bulletEnabled val="1"/>
        </dgm:presLayoutVars>
      </dgm:prSet>
      <dgm:spPr/>
    </dgm:pt>
    <dgm:pt modelId="{243EBAFC-22A6-4767-8E5C-0F765109EC0E}" type="pres">
      <dgm:prSet presAssocID="{A6EA466E-2928-40B1-9825-DCE055F336EA}" presName="parTxOnlySpace" presStyleCnt="0"/>
      <dgm:spPr/>
    </dgm:pt>
    <dgm:pt modelId="{2FDBD5B7-F250-4F8D-986C-CCFD12C26EF8}" type="pres">
      <dgm:prSet presAssocID="{BBA475D6-6E88-4E74-89C5-9321FB5537D9}" presName="parTxOnly" presStyleLbl="node1" presStyleIdx="2" presStyleCnt="3" custScaleY="160218">
        <dgm:presLayoutVars>
          <dgm:chMax val="0"/>
          <dgm:chPref val="0"/>
          <dgm:bulletEnabled val="1"/>
        </dgm:presLayoutVars>
      </dgm:prSet>
      <dgm:spPr/>
    </dgm:pt>
  </dgm:ptLst>
  <dgm:cxnLst>
    <dgm:cxn modelId="{4AA37232-84E0-4CA6-871E-39F979AD1161}" type="presOf" srcId="{03BC1196-6B34-4077-B86E-86C215C1923C}" destId="{CD0E9C90-E72E-4409-8416-14286BAB3D53}" srcOrd="0" destOrd="0" presId="urn:microsoft.com/office/officeart/2005/8/layout/chevron1"/>
    <dgm:cxn modelId="{904E2D52-7E98-484A-98CA-44C530472FED}" type="presOf" srcId="{8E36A778-77B4-41B1-8EB7-2C73C20F9B90}" destId="{487BF5DA-90B9-4B50-BD08-8A000F20CA4A}" srcOrd="0" destOrd="0" presId="urn:microsoft.com/office/officeart/2005/8/layout/chevron1"/>
    <dgm:cxn modelId="{43A16F95-DE86-46A0-83B5-FC3EB300CF99}" type="presOf" srcId="{BBA475D6-6E88-4E74-89C5-9321FB5537D9}" destId="{2FDBD5B7-F250-4F8D-986C-CCFD12C26EF8}" srcOrd="0" destOrd="0" presId="urn:microsoft.com/office/officeart/2005/8/layout/chevron1"/>
    <dgm:cxn modelId="{3911709E-ACC8-4D0C-B689-1FD0E5CF9102}" srcId="{928C6B27-54D1-440F-AFF7-BFCF4DFFB326}" destId="{03BC1196-6B34-4077-B86E-86C215C1923C}" srcOrd="0" destOrd="0" parTransId="{CEDA9806-A19D-48B9-AA3F-22E93AADA25B}" sibTransId="{56B155D2-9BCB-4FEC-BB8D-E827E93197D2}"/>
    <dgm:cxn modelId="{B5D756C9-7CA6-4C6A-AF67-CFDE43D48910}" srcId="{928C6B27-54D1-440F-AFF7-BFCF4DFFB326}" destId="{BBA475D6-6E88-4E74-89C5-9321FB5537D9}" srcOrd="2" destOrd="0" parTransId="{2BB7495E-0D58-46D3-A493-20A1694685FA}" sibTransId="{901E5E71-4F67-452B-99AB-390C8EB9F642}"/>
    <dgm:cxn modelId="{07D463F9-194D-4B79-97A8-F6D3CAED01A4}" type="presOf" srcId="{928C6B27-54D1-440F-AFF7-BFCF4DFFB326}" destId="{FF349406-316C-46DC-AC27-72E7811B928C}" srcOrd="0" destOrd="0" presId="urn:microsoft.com/office/officeart/2005/8/layout/chevron1"/>
    <dgm:cxn modelId="{3D6B01FB-5E0E-4CB4-8710-5ED5BD108444}" srcId="{928C6B27-54D1-440F-AFF7-BFCF4DFFB326}" destId="{8E36A778-77B4-41B1-8EB7-2C73C20F9B90}" srcOrd="1" destOrd="0" parTransId="{0CA2E5BF-DA20-41F9-B7D5-67A2739A75E5}" sibTransId="{A6EA466E-2928-40B1-9825-DCE055F336EA}"/>
    <dgm:cxn modelId="{2ADC5430-BB02-4FF3-A458-DBDC05C3AA31}" type="presParOf" srcId="{FF349406-316C-46DC-AC27-72E7811B928C}" destId="{CD0E9C90-E72E-4409-8416-14286BAB3D53}" srcOrd="0" destOrd="0" presId="urn:microsoft.com/office/officeart/2005/8/layout/chevron1"/>
    <dgm:cxn modelId="{0814797E-F5CA-41B0-A3BF-E00694A978A4}" type="presParOf" srcId="{FF349406-316C-46DC-AC27-72E7811B928C}" destId="{8CC50CFF-F76E-4A43-BC50-AEBDF3C6C180}" srcOrd="1" destOrd="0" presId="urn:microsoft.com/office/officeart/2005/8/layout/chevron1"/>
    <dgm:cxn modelId="{4CAFCB5C-36CD-483C-9C6C-FCAE6713C382}" type="presParOf" srcId="{FF349406-316C-46DC-AC27-72E7811B928C}" destId="{487BF5DA-90B9-4B50-BD08-8A000F20CA4A}" srcOrd="2" destOrd="0" presId="urn:microsoft.com/office/officeart/2005/8/layout/chevron1"/>
    <dgm:cxn modelId="{735AC220-E4CB-450D-BC52-8411896ABB93}" type="presParOf" srcId="{FF349406-316C-46DC-AC27-72E7811B928C}" destId="{243EBAFC-22A6-4767-8E5C-0F765109EC0E}" srcOrd="3" destOrd="0" presId="urn:microsoft.com/office/officeart/2005/8/layout/chevron1"/>
    <dgm:cxn modelId="{657F6EA6-2EAC-4CD8-B566-B199531F122C}" type="presParOf" srcId="{FF349406-316C-46DC-AC27-72E7811B928C}" destId="{2FDBD5B7-F250-4F8D-986C-CCFD12C26EF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0683C-8C54-4BBF-B1FC-C9F798293CCE}" type="doc">
      <dgm:prSet loTypeId="urn:microsoft.com/office/officeart/2005/8/layout/hProcess3" loCatId="process" qsTypeId="urn:microsoft.com/office/officeart/2005/8/quickstyle/simple1" qsCatId="simple" csTypeId="urn:microsoft.com/office/officeart/2005/8/colors/accent1_2" csCatId="accent1" phldr="1"/>
      <dgm:spPr/>
    </dgm:pt>
    <dgm:pt modelId="{D62A1478-CF95-402D-9AD3-BFABF2D6F196}">
      <dgm:prSet phldrT="[Текст]" custT="1"/>
      <dgm:spPr/>
      <dgm:t>
        <a:bodyPr/>
        <a:lstStyle/>
        <a:p>
          <a:pPr>
            <a:lnSpc>
              <a:spcPts val="2000"/>
            </a:lnSpc>
            <a:spcAft>
              <a:spcPts val="0"/>
            </a:spcAft>
          </a:pPr>
          <a:r>
            <a:rPr lang="ru-RU" sz="2400" dirty="0" err="1">
              <a:solidFill>
                <a:schemeClr val="bg1"/>
              </a:solidFill>
              <a:effectLst>
                <a:outerShdw blurRad="38100" dist="38100" dir="2700000" algn="tl">
                  <a:srgbClr val="000000">
                    <a:alpha val="43137"/>
                  </a:srgbClr>
                </a:outerShdw>
              </a:effectLst>
            </a:rPr>
            <a:t>Орташа</a:t>
          </a:r>
          <a:r>
            <a:rPr lang="ru-RU" sz="2400" dirty="0">
              <a:solidFill>
                <a:schemeClr val="bg1"/>
              </a:solidFill>
              <a:effectLst>
                <a:outerShdw blurRad="38100" dist="38100" dir="2700000" algn="tl">
                  <a:srgbClr val="000000">
                    <a:alpha val="43137"/>
                  </a:srgbClr>
                </a:outerShdw>
              </a:effectLst>
            </a:rPr>
            <a:t> </a:t>
          </a:r>
          <a:r>
            <a:rPr lang="ru-RU" sz="2400" dirty="0" err="1">
              <a:solidFill>
                <a:schemeClr val="bg1"/>
              </a:solidFill>
              <a:effectLst>
                <a:outerShdw blurRad="38100" dist="38100" dir="2700000" algn="tl">
                  <a:srgbClr val="000000">
                    <a:alpha val="43137"/>
                  </a:srgbClr>
                </a:outerShdw>
              </a:effectLst>
            </a:rPr>
            <a:t>өмір</a:t>
          </a:r>
          <a:r>
            <a:rPr lang="ru-RU" sz="2400" dirty="0">
              <a:solidFill>
                <a:schemeClr val="bg1"/>
              </a:solidFill>
              <a:effectLst>
                <a:outerShdw blurRad="38100" dist="38100" dir="2700000" algn="tl">
                  <a:srgbClr val="000000">
                    <a:alpha val="43137"/>
                  </a:srgbClr>
                </a:outerShdw>
              </a:effectLst>
            </a:rPr>
            <a:t> </a:t>
          </a:r>
          <a:r>
            <a:rPr lang="ru-RU" sz="2400" dirty="0" err="1">
              <a:solidFill>
                <a:schemeClr val="bg1"/>
              </a:solidFill>
              <a:effectLst>
                <a:outerShdw blurRad="38100" dist="38100" dir="2700000" algn="tl">
                  <a:srgbClr val="000000">
                    <a:alpha val="43137"/>
                  </a:srgbClr>
                </a:outerShdw>
              </a:effectLst>
            </a:rPr>
            <a:t>ұзақтығын</a:t>
          </a:r>
          <a:r>
            <a:rPr lang="ru-RU" sz="2400" dirty="0">
              <a:solidFill>
                <a:schemeClr val="bg1"/>
              </a:solidFill>
              <a:effectLst>
                <a:outerShdw blurRad="38100" dist="38100" dir="2700000" algn="tl">
                  <a:srgbClr val="000000">
                    <a:alpha val="43137"/>
                  </a:srgbClr>
                </a:outerShdw>
              </a:effectLst>
            </a:rPr>
            <a:t> </a:t>
          </a:r>
          <a:r>
            <a:rPr lang="ru-RU" sz="2400" dirty="0" err="1">
              <a:solidFill>
                <a:schemeClr val="bg1"/>
              </a:solidFill>
              <a:effectLst>
                <a:outerShdw blurRad="38100" dist="38100" dir="2700000" algn="tl">
                  <a:srgbClr val="000000">
                    <a:alpha val="43137"/>
                  </a:srgbClr>
                </a:outerShdw>
              </a:effectLst>
            </a:rPr>
            <a:t>ескерсек</a:t>
          </a:r>
          <a:r>
            <a:rPr lang="ru-RU" sz="2400" dirty="0">
              <a:solidFill>
                <a:schemeClr val="bg1"/>
              </a:solidFill>
              <a:effectLst>
                <a:outerShdw blurRad="38100" dist="38100" dir="2700000" algn="tl">
                  <a:srgbClr val="000000">
                    <a:alpha val="43137"/>
                  </a:srgbClr>
                </a:outerShdw>
              </a:effectLst>
            </a:rPr>
            <a:t>, </a:t>
          </a:r>
          <a:r>
            <a:rPr lang="ru-RU" sz="2400" b="1" u="sng" dirty="0" err="1">
              <a:solidFill>
                <a:schemeClr val="bg1"/>
              </a:solidFill>
              <a:effectLst>
                <a:outerShdw blurRad="38100" dist="38100" dir="2700000" algn="tl">
                  <a:srgbClr val="000000">
                    <a:alpha val="43137"/>
                  </a:srgbClr>
                </a:outerShdw>
              </a:effectLst>
            </a:rPr>
            <a:t>Желіде</a:t>
          </a:r>
          <a:r>
            <a:rPr lang="ru-RU" sz="2400" b="1" u="sng" dirty="0">
              <a:solidFill>
                <a:schemeClr val="bg1"/>
              </a:solidFill>
              <a:effectLst>
                <a:outerShdw blurRad="38100" dist="38100" dir="2700000" algn="tl">
                  <a:srgbClr val="000000">
                    <a:alpha val="43137"/>
                  </a:srgbClr>
                </a:outerShdw>
              </a:effectLst>
            </a:rPr>
            <a:t> 6 </a:t>
          </a:r>
          <a:r>
            <a:rPr lang="ru-RU" sz="2400" b="1" u="sng" dirty="0" err="1">
              <a:solidFill>
                <a:schemeClr val="bg1"/>
              </a:solidFill>
              <a:effectLst>
                <a:outerShdw blurRad="38100" dist="38100" dir="2700000" algn="tl">
                  <a:srgbClr val="000000">
                    <a:alpha val="43137"/>
                  </a:srgbClr>
                </a:outerShdw>
              </a:effectLst>
            </a:rPr>
            <a:t>жыл</a:t>
          </a:r>
          <a:endParaRPr lang="ru-RU" sz="2000" b="1" u="sng" dirty="0">
            <a:solidFill>
              <a:schemeClr val="bg1"/>
            </a:solidFill>
            <a:effectLst>
              <a:outerShdw blurRad="38100" dist="38100" dir="2700000" algn="tl">
                <a:srgbClr val="000000">
                  <a:alpha val="43137"/>
                </a:srgbClr>
              </a:outerShdw>
            </a:effectLst>
          </a:endParaRPr>
        </a:p>
      </dgm:t>
    </dgm:pt>
    <dgm:pt modelId="{1FAF2D43-3733-4B8B-911F-76FA1E65CBC0}" type="parTrans" cxnId="{41FC2283-74D7-4318-9E1E-9607DD333150}">
      <dgm:prSet/>
      <dgm:spPr/>
      <dgm:t>
        <a:bodyPr/>
        <a:lstStyle/>
        <a:p>
          <a:endParaRPr lang="ru-RU"/>
        </a:p>
      </dgm:t>
    </dgm:pt>
    <dgm:pt modelId="{E3ECB574-B1BA-489E-98BC-AA2AAEC72A0A}" type="sibTrans" cxnId="{41FC2283-74D7-4318-9E1E-9607DD333150}">
      <dgm:prSet/>
      <dgm:spPr/>
      <dgm:t>
        <a:bodyPr/>
        <a:lstStyle/>
        <a:p>
          <a:endParaRPr lang="ru-RU"/>
        </a:p>
      </dgm:t>
    </dgm:pt>
    <dgm:pt modelId="{CD6790D2-F4B6-44A7-A333-A4F627C6D3BC}" type="pres">
      <dgm:prSet presAssocID="{C400683C-8C54-4BBF-B1FC-C9F798293CCE}" presName="Name0" presStyleCnt="0">
        <dgm:presLayoutVars>
          <dgm:dir/>
          <dgm:animLvl val="lvl"/>
          <dgm:resizeHandles val="exact"/>
        </dgm:presLayoutVars>
      </dgm:prSet>
      <dgm:spPr/>
    </dgm:pt>
    <dgm:pt modelId="{4D2CDC83-1909-41C5-B04B-BE98CA9FEA7D}" type="pres">
      <dgm:prSet presAssocID="{C400683C-8C54-4BBF-B1FC-C9F798293CCE}" presName="dummy" presStyleCnt="0"/>
      <dgm:spPr/>
    </dgm:pt>
    <dgm:pt modelId="{530A7011-5DB7-4C8B-AA73-3BDDAA36E90E}" type="pres">
      <dgm:prSet presAssocID="{C400683C-8C54-4BBF-B1FC-C9F798293CCE}" presName="linH" presStyleCnt="0"/>
      <dgm:spPr/>
    </dgm:pt>
    <dgm:pt modelId="{80693896-043F-4EC7-8839-DF049FAE69E8}" type="pres">
      <dgm:prSet presAssocID="{C400683C-8C54-4BBF-B1FC-C9F798293CCE}" presName="padding1" presStyleCnt="0"/>
      <dgm:spPr/>
    </dgm:pt>
    <dgm:pt modelId="{08C2F47A-2648-4900-AFB7-3F883FEB054E}" type="pres">
      <dgm:prSet presAssocID="{D62A1478-CF95-402D-9AD3-BFABF2D6F196}" presName="linV" presStyleCnt="0"/>
      <dgm:spPr/>
    </dgm:pt>
    <dgm:pt modelId="{79CFF2A2-863E-45F4-A1B9-5E5C3EBF811A}" type="pres">
      <dgm:prSet presAssocID="{D62A1478-CF95-402D-9AD3-BFABF2D6F196}" presName="spVertical1" presStyleCnt="0"/>
      <dgm:spPr/>
    </dgm:pt>
    <dgm:pt modelId="{34109C65-923D-4D47-95D3-9901E048F44B}" type="pres">
      <dgm:prSet presAssocID="{D62A1478-CF95-402D-9AD3-BFABF2D6F196}" presName="parTx" presStyleLbl="revTx" presStyleIdx="0" presStyleCnt="1" custScaleX="156862" custScaleY="326111" custLinFactNeighborX="-10144" custLinFactNeighborY="49286">
        <dgm:presLayoutVars>
          <dgm:chMax val="0"/>
          <dgm:chPref val="0"/>
          <dgm:bulletEnabled val="1"/>
        </dgm:presLayoutVars>
      </dgm:prSet>
      <dgm:spPr/>
    </dgm:pt>
    <dgm:pt modelId="{CED7A62B-ED78-4035-88EB-532CB843E987}" type="pres">
      <dgm:prSet presAssocID="{D62A1478-CF95-402D-9AD3-BFABF2D6F196}" presName="spVertical2" presStyleCnt="0"/>
      <dgm:spPr/>
    </dgm:pt>
    <dgm:pt modelId="{B9DA9615-449C-4E66-99AD-73417556B9D4}" type="pres">
      <dgm:prSet presAssocID="{D62A1478-CF95-402D-9AD3-BFABF2D6F196}" presName="spVertical3" presStyleCnt="0"/>
      <dgm:spPr/>
    </dgm:pt>
    <dgm:pt modelId="{2BFD7DE9-40BD-49C8-ACF7-10F205A900B6}" type="pres">
      <dgm:prSet presAssocID="{C400683C-8C54-4BBF-B1FC-C9F798293CCE}" presName="padding2" presStyleCnt="0"/>
      <dgm:spPr/>
    </dgm:pt>
    <dgm:pt modelId="{B8E7CE0C-3434-4303-944A-325881F62DA9}" type="pres">
      <dgm:prSet presAssocID="{C400683C-8C54-4BBF-B1FC-C9F798293CCE}" presName="negArrow" presStyleCnt="0"/>
      <dgm:spPr/>
    </dgm:pt>
    <dgm:pt modelId="{0A06388C-E7F3-4410-B3B7-B70634B489E9}" type="pres">
      <dgm:prSet presAssocID="{C400683C-8C54-4BBF-B1FC-C9F798293CCE}" presName="backgroundArrow" presStyleLbl="node1" presStyleIdx="0" presStyleCnt="1" custScaleY="250396" custLinFactNeighborX="92" custLinFactNeighborY="-7474"/>
      <dgm:spPr/>
    </dgm:pt>
  </dgm:ptLst>
  <dgm:cxnLst>
    <dgm:cxn modelId="{D3B66D68-F2F5-4B4D-B548-A5E23873B047}" type="presOf" srcId="{D62A1478-CF95-402D-9AD3-BFABF2D6F196}" destId="{34109C65-923D-4D47-95D3-9901E048F44B}" srcOrd="0" destOrd="0" presId="urn:microsoft.com/office/officeart/2005/8/layout/hProcess3"/>
    <dgm:cxn modelId="{41FC2283-74D7-4318-9E1E-9607DD333150}" srcId="{C400683C-8C54-4BBF-B1FC-C9F798293CCE}" destId="{D62A1478-CF95-402D-9AD3-BFABF2D6F196}" srcOrd="0" destOrd="0" parTransId="{1FAF2D43-3733-4B8B-911F-76FA1E65CBC0}" sibTransId="{E3ECB574-B1BA-489E-98BC-AA2AAEC72A0A}"/>
    <dgm:cxn modelId="{A09C39B6-D6B8-454E-A356-E870CF20341B}" type="presOf" srcId="{C400683C-8C54-4BBF-B1FC-C9F798293CCE}" destId="{CD6790D2-F4B6-44A7-A333-A4F627C6D3BC}" srcOrd="0" destOrd="0" presId="urn:microsoft.com/office/officeart/2005/8/layout/hProcess3"/>
    <dgm:cxn modelId="{B088B50C-C45B-4C1C-9630-D58D6BE9F4B2}" type="presParOf" srcId="{CD6790D2-F4B6-44A7-A333-A4F627C6D3BC}" destId="{4D2CDC83-1909-41C5-B04B-BE98CA9FEA7D}" srcOrd="0" destOrd="0" presId="urn:microsoft.com/office/officeart/2005/8/layout/hProcess3"/>
    <dgm:cxn modelId="{3598178F-70D4-44BB-BA06-6BBE07877C94}" type="presParOf" srcId="{CD6790D2-F4B6-44A7-A333-A4F627C6D3BC}" destId="{530A7011-5DB7-4C8B-AA73-3BDDAA36E90E}" srcOrd="1" destOrd="0" presId="urn:microsoft.com/office/officeart/2005/8/layout/hProcess3"/>
    <dgm:cxn modelId="{A7536A31-EABF-42BC-ADA0-B97E37EEE43B}" type="presParOf" srcId="{530A7011-5DB7-4C8B-AA73-3BDDAA36E90E}" destId="{80693896-043F-4EC7-8839-DF049FAE69E8}" srcOrd="0" destOrd="0" presId="urn:microsoft.com/office/officeart/2005/8/layout/hProcess3"/>
    <dgm:cxn modelId="{143E9467-16F3-46C8-9384-84571C33473C}" type="presParOf" srcId="{530A7011-5DB7-4C8B-AA73-3BDDAA36E90E}" destId="{08C2F47A-2648-4900-AFB7-3F883FEB054E}" srcOrd="1" destOrd="0" presId="urn:microsoft.com/office/officeart/2005/8/layout/hProcess3"/>
    <dgm:cxn modelId="{57FBE121-170A-43B3-A700-F330CAC7AA8F}" type="presParOf" srcId="{08C2F47A-2648-4900-AFB7-3F883FEB054E}" destId="{79CFF2A2-863E-45F4-A1B9-5E5C3EBF811A}" srcOrd="0" destOrd="0" presId="urn:microsoft.com/office/officeart/2005/8/layout/hProcess3"/>
    <dgm:cxn modelId="{C2904BF4-4914-4287-962A-B8287F87B9E7}" type="presParOf" srcId="{08C2F47A-2648-4900-AFB7-3F883FEB054E}" destId="{34109C65-923D-4D47-95D3-9901E048F44B}" srcOrd="1" destOrd="0" presId="urn:microsoft.com/office/officeart/2005/8/layout/hProcess3"/>
    <dgm:cxn modelId="{B88B8966-C88F-48A1-939F-15B0DBBD2F1C}" type="presParOf" srcId="{08C2F47A-2648-4900-AFB7-3F883FEB054E}" destId="{CED7A62B-ED78-4035-88EB-532CB843E987}" srcOrd="2" destOrd="0" presId="urn:microsoft.com/office/officeart/2005/8/layout/hProcess3"/>
    <dgm:cxn modelId="{7134B986-BC83-417D-9C91-C0EAECBBF8BC}" type="presParOf" srcId="{08C2F47A-2648-4900-AFB7-3F883FEB054E}" destId="{B9DA9615-449C-4E66-99AD-73417556B9D4}" srcOrd="3" destOrd="0" presId="urn:microsoft.com/office/officeart/2005/8/layout/hProcess3"/>
    <dgm:cxn modelId="{B10471B8-B3C3-420D-8168-130207E920F0}" type="presParOf" srcId="{530A7011-5DB7-4C8B-AA73-3BDDAA36E90E}" destId="{2BFD7DE9-40BD-49C8-ACF7-10F205A900B6}" srcOrd="2" destOrd="0" presId="urn:microsoft.com/office/officeart/2005/8/layout/hProcess3"/>
    <dgm:cxn modelId="{A27F8583-9766-4906-8E7C-5A21FCBB8F25}" type="presParOf" srcId="{530A7011-5DB7-4C8B-AA73-3BDDAA36E90E}" destId="{B8E7CE0C-3434-4303-944A-325881F62DA9}" srcOrd="3" destOrd="0" presId="urn:microsoft.com/office/officeart/2005/8/layout/hProcess3"/>
    <dgm:cxn modelId="{2056E663-07AB-4676-8817-81799DF3CC4F}" type="presParOf" srcId="{530A7011-5DB7-4C8B-AA73-3BDDAA36E90E}" destId="{0A06388C-E7F3-4410-B3B7-B70634B489E9}"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E9C90-E72E-4409-8416-14286BAB3D53}">
      <dsp:nvSpPr>
        <dsp:cNvPr id="0" name=""/>
        <dsp:cNvSpPr/>
      </dsp:nvSpPr>
      <dsp:spPr>
        <a:xfrm>
          <a:off x="13488" y="328808"/>
          <a:ext cx="2344652" cy="150262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100"/>
            </a:lnSpc>
            <a:spcBef>
              <a:spcPct val="0"/>
            </a:spcBef>
            <a:spcAft>
              <a:spcPts val="0"/>
            </a:spcAft>
            <a:buNone/>
          </a:pPr>
          <a:r>
            <a:rPr lang="ru-RU" sz="2000" b="1" kern="1200" dirty="0" err="1"/>
            <a:t>Күніне</a:t>
          </a:r>
          <a:r>
            <a:rPr lang="ru-RU" sz="2000" b="1" kern="1200" dirty="0"/>
            <a:t> 2,5 </a:t>
          </a:r>
          <a:r>
            <a:rPr lang="ru-RU" sz="2000" b="1" kern="1200" dirty="0" err="1"/>
            <a:t>сағат</a:t>
          </a:r>
          <a:endParaRPr lang="ru-RU" sz="2000" b="1" kern="1200" dirty="0"/>
        </a:p>
      </dsp:txBody>
      <dsp:txXfrm>
        <a:off x="764799" y="328808"/>
        <a:ext cx="842030" cy="1502622"/>
      </dsp:txXfrm>
    </dsp:sp>
    <dsp:sp modelId="{487BF5DA-90B9-4B50-BD08-8A000F20CA4A}">
      <dsp:nvSpPr>
        <dsp:cNvPr id="0" name=""/>
        <dsp:cNvSpPr/>
      </dsp:nvSpPr>
      <dsp:spPr>
        <a:xfrm>
          <a:off x="2112112" y="328808"/>
          <a:ext cx="2344652" cy="150262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100"/>
            </a:lnSpc>
            <a:spcBef>
              <a:spcPct val="0"/>
            </a:spcBef>
            <a:spcAft>
              <a:spcPts val="0"/>
            </a:spcAft>
            <a:buNone/>
          </a:pPr>
          <a:r>
            <a:rPr lang="ru-RU" sz="2000" b="1" kern="1200" dirty="0" err="1"/>
            <a:t>Айына</a:t>
          </a:r>
          <a:r>
            <a:rPr lang="ru-RU" sz="2000" b="1" kern="1200" dirty="0"/>
            <a:t> З </a:t>
          </a:r>
          <a:r>
            <a:rPr lang="ru-RU" sz="2000" b="1" kern="1200" dirty="0" err="1"/>
            <a:t>тәулік</a:t>
          </a:r>
          <a:endParaRPr lang="ru-RU" sz="2000" b="1" kern="1200" dirty="0"/>
        </a:p>
      </dsp:txBody>
      <dsp:txXfrm>
        <a:off x="2863423" y="328808"/>
        <a:ext cx="842030" cy="1502622"/>
      </dsp:txXfrm>
    </dsp:sp>
    <dsp:sp modelId="{2FDBD5B7-F250-4F8D-986C-CCFD12C26EF8}">
      <dsp:nvSpPr>
        <dsp:cNvPr id="0" name=""/>
        <dsp:cNvSpPr/>
      </dsp:nvSpPr>
      <dsp:spPr>
        <a:xfrm>
          <a:off x="4222299" y="328808"/>
          <a:ext cx="2344652" cy="150262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100"/>
            </a:lnSpc>
            <a:spcBef>
              <a:spcPct val="0"/>
            </a:spcBef>
            <a:spcAft>
              <a:spcPts val="0"/>
            </a:spcAft>
            <a:buNone/>
          </a:pPr>
          <a:r>
            <a:rPr lang="ru-RU" sz="2000" b="1" kern="1200" dirty="0" err="1"/>
            <a:t>Жылына</a:t>
          </a:r>
          <a:r>
            <a:rPr lang="ru-RU" sz="2000" b="1" kern="1200" dirty="0"/>
            <a:t> 36 </a:t>
          </a:r>
          <a:r>
            <a:rPr lang="ru-RU" sz="2000" b="1" kern="1200" dirty="0" err="1"/>
            <a:t>тәулік</a:t>
          </a:r>
          <a:endParaRPr lang="ru-RU" sz="2000" b="1" kern="1200" dirty="0"/>
        </a:p>
      </dsp:txBody>
      <dsp:txXfrm>
        <a:off x="4973610" y="328808"/>
        <a:ext cx="842030" cy="1502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6388C-E7F3-4410-B3B7-B70634B489E9}">
      <dsp:nvSpPr>
        <dsp:cNvPr id="0" name=""/>
        <dsp:cNvSpPr/>
      </dsp:nvSpPr>
      <dsp:spPr>
        <a:xfrm>
          <a:off x="0" y="51032"/>
          <a:ext cx="3291998" cy="3297212"/>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109C65-923D-4D47-95D3-9901E048F44B}">
      <dsp:nvSpPr>
        <dsp:cNvPr id="0" name=""/>
        <dsp:cNvSpPr/>
      </dsp:nvSpPr>
      <dsp:spPr>
        <a:xfrm>
          <a:off x="90394" y="640898"/>
          <a:ext cx="2697932" cy="2147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ts val="2000"/>
            </a:lnSpc>
            <a:spcBef>
              <a:spcPct val="0"/>
            </a:spcBef>
            <a:spcAft>
              <a:spcPts val="0"/>
            </a:spcAft>
            <a:buNone/>
          </a:pPr>
          <a:r>
            <a:rPr lang="ru-RU" sz="2400" kern="1200" dirty="0" err="1">
              <a:solidFill>
                <a:schemeClr val="bg1"/>
              </a:solidFill>
              <a:effectLst>
                <a:outerShdw blurRad="38100" dist="38100" dir="2700000" algn="tl">
                  <a:srgbClr val="000000">
                    <a:alpha val="43137"/>
                  </a:srgbClr>
                </a:outerShdw>
              </a:effectLst>
            </a:rPr>
            <a:t>Орташа</a:t>
          </a:r>
          <a:r>
            <a:rPr lang="ru-RU" sz="2400" kern="1200" dirty="0">
              <a:solidFill>
                <a:schemeClr val="bg1"/>
              </a:solidFill>
              <a:effectLst>
                <a:outerShdw blurRad="38100" dist="38100" dir="2700000" algn="tl">
                  <a:srgbClr val="000000">
                    <a:alpha val="43137"/>
                  </a:srgbClr>
                </a:outerShdw>
              </a:effectLst>
            </a:rPr>
            <a:t> </a:t>
          </a:r>
          <a:r>
            <a:rPr lang="ru-RU" sz="2400" kern="1200" dirty="0" err="1">
              <a:solidFill>
                <a:schemeClr val="bg1"/>
              </a:solidFill>
              <a:effectLst>
                <a:outerShdw blurRad="38100" dist="38100" dir="2700000" algn="tl">
                  <a:srgbClr val="000000">
                    <a:alpha val="43137"/>
                  </a:srgbClr>
                </a:outerShdw>
              </a:effectLst>
            </a:rPr>
            <a:t>өмір</a:t>
          </a:r>
          <a:r>
            <a:rPr lang="ru-RU" sz="2400" kern="1200" dirty="0">
              <a:solidFill>
                <a:schemeClr val="bg1"/>
              </a:solidFill>
              <a:effectLst>
                <a:outerShdw blurRad="38100" dist="38100" dir="2700000" algn="tl">
                  <a:srgbClr val="000000">
                    <a:alpha val="43137"/>
                  </a:srgbClr>
                </a:outerShdw>
              </a:effectLst>
            </a:rPr>
            <a:t> </a:t>
          </a:r>
          <a:r>
            <a:rPr lang="ru-RU" sz="2400" kern="1200" dirty="0" err="1">
              <a:solidFill>
                <a:schemeClr val="bg1"/>
              </a:solidFill>
              <a:effectLst>
                <a:outerShdw blurRad="38100" dist="38100" dir="2700000" algn="tl">
                  <a:srgbClr val="000000">
                    <a:alpha val="43137"/>
                  </a:srgbClr>
                </a:outerShdw>
              </a:effectLst>
            </a:rPr>
            <a:t>ұзақтығын</a:t>
          </a:r>
          <a:r>
            <a:rPr lang="ru-RU" sz="2400" kern="1200" dirty="0">
              <a:solidFill>
                <a:schemeClr val="bg1"/>
              </a:solidFill>
              <a:effectLst>
                <a:outerShdw blurRad="38100" dist="38100" dir="2700000" algn="tl">
                  <a:srgbClr val="000000">
                    <a:alpha val="43137"/>
                  </a:srgbClr>
                </a:outerShdw>
              </a:effectLst>
            </a:rPr>
            <a:t> </a:t>
          </a:r>
          <a:r>
            <a:rPr lang="ru-RU" sz="2400" kern="1200" dirty="0" err="1">
              <a:solidFill>
                <a:schemeClr val="bg1"/>
              </a:solidFill>
              <a:effectLst>
                <a:outerShdw blurRad="38100" dist="38100" dir="2700000" algn="tl">
                  <a:srgbClr val="000000">
                    <a:alpha val="43137"/>
                  </a:srgbClr>
                </a:outerShdw>
              </a:effectLst>
            </a:rPr>
            <a:t>ескерсек</a:t>
          </a:r>
          <a:r>
            <a:rPr lang="ru-RU" sz="2400" kern="1200" dirty="0">
              <a:solidFill>
                <a:schemeClr val="bg1"/>
              </a:solidFill>
              <a:effectLst>
                <a:outerShdw blurRad="38100" dist="38100" dir="2700000" algn="tl">
                  <a:srgbClr val="000000">
                    <a:alpha val="43137"/>
                  </a:srgbClr>
                </a:outerShdw>
              </a:effectLst>
            </a:rPr>
            <a:t>, </a:t>
          </a:r>
          <a:r>
            <a:rPr lang="ru-RU" sz="2400" b="1" u="sng" kern="1200" dirty="0" err="1">
              <a:solidFill>
                <a:schemeClr val="bg1"/>
              </a:solidFill>
              <a:effectLst>
                <a:outerShdw blurRad="38100" dist="38100" dir="2700000" algn="tl">
                  <a:srgbClr val="000000">
                    <a:alpha val="43137"/>
                  </a:srgbClr>
                </a:outerShdw>
              </a:effectLst>
            </a:rPr>
            <a:t>Желіде</a:t>
          </a:r>
          <a:r>
            <a:rPr lang="ru-RU" sz="2400" b="1" u="sng" kern="1200" dirty="0">
              <a:solidFill>
                <a:schemeClr val="bg1"/>
              </a:solidFill>
              <a:effectLst>
                <a:outerShdw blurRad="38100" dist="38100" dir="2700000" algn="tl">
                  <a:srgbClr val="000000">
                    <a:alpha val="43137"/>
                  </a:srgbClr>
                </a:outerShdw>
              </a:effectLst>
            </a:rPr>
            <a:t> 6 </a:t>
          </a:r>
          <a:r>
            <a:rPr lang="ru-RU" sz="2400" b="1" u="sng" kern="1200" dirty="0" err="1">
              <a:solidFill>
                <a:schemeClr val="bg1"/>
              </a:solidFill>
              <a:effectLst>
                <a:outerShdw blurRad="38100" dist="38100" dir="2700000" algn="tl">
                  <a:srgbClr val="000000">
                    <a:alpha val="43137"/>
                  </a:srgbClr>
                </a:outerShdw>
              </a:effectLst>
            </a:rPr>
            <a:t>жыл</a:t>
          </a:r>
          <a:endParaRPr lang="ru-RU" sz="2000" b="1" u="sng" kern="1200" dirty="0">
            <a:solidFill>
              <a:schemeClr val="bg1"/>
            </a:solidFill>
            <a:effectLst>
              <a:outerShdw blurRad="38100" dist="38100" dir="2700000" algn="tl">
                <a:srgbClr val="000000">
                  <a:alpha val="43137"/>
                </a:srgbClr>
              </a:outerShdw>
            </a:effectLst>
          </a:endParaRPr>
        </a:p>
      </dsp:txBody>
      <dsp:txXfrm>
        <a:off x="90394" y="640898"/>
        <a:ext cx="2697932" cy="21471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F73FF-A5AB-4D33-B169-B3333F79B39D}" type="datetimeFigureOut">
              <a:rPr lang="ru-RU" smtClean="0"/>
              <a:t>20.10.2020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D4836-1AA8-4777-AA44-E02D078FC357}" type="slidenum">
              <a:rPr lang="ru-RU" smtClean="0"/>
              <a:t>‹#›</a:t>
            </a:fld>
            <a:endParaRPr lang="ru-RU"/>
          </a:p>
        </p:txBody>
      </p:sp>
    </p:spTree>
    <p:extLst>
      <p:ext uri="{BB962C8B-B14F-4D97-AF65-F5344CB8AC3E}">
        <p14:creationId xmlns:p14="http://schemas.microsoft.com/office/powerpoint/2010/main" val="124332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Сәлеметсіңдер</a:t>
            </a:r>
            <a:r>
              <a:rPr lang="ru-RU" dirty="0"/>
              <a:t> </a:t>
            </a:r>
            <a:r>
              <a:rPr lang="ru-RU" dirty="0" err="1"/>
              <a:t>ме</a:t>
            </a:r>
            <a:r>
              <a:rPr lang="ru-RU" dirty="0"/>
              <a:t>, </a:t>
            </a:r>
            <a:r>
              <a:rPr lang="ru-RU" dirty="0" err="1"/>
              <a:t>балалар</a:t>
            </a:r>
            <a:r>
              <a:rPr lang="ru-RU" dirty="0"/>
              <a:t>! </a:t>
            </a:r>
            <a:r>
              <a:rPr lang="ru-RU" dirty="0" err="1"/>
              <a:t>Бүгінгі</a:t>
            </a:r>
            <a:r>
              <a:rPr lang="ru-RU" dirty="0"/>
              <a:t> </a:t>
            </a:r>
            <a:r>
              <a:rPr lang="ru-RU" dirty="0" err="1"/>
              <a:t>баршаңа</a:t>
            </a:r>
            <a:r>
              <a:rPr lang="ru-RU" dirty="0"/>
              <a:t> </a:t>
            </a:r>
            <a:r>
              <a:rPr lang="ru-RU" dirty="0" err="1"/>
              <a:t>қызықты</a:t>
            </a:r>
            <a:r>
              <a:rPr lang="ru-RU" dirty="0"/>
              <a:t>, </a:t>
            </a:r>
            <a:r>
              <a:rPr lang="ru-RU" dirty="0" err="1"/>
              <a:t>әрі</a:t>
            </a:r>
            <a:r>
              <a:rPr lang="ru-RU" dirty="0"/>
              <a:t> </a:t>
            </a:r>
            <a:r>
              <a:rPr lang="ru-RU" dirty="0" err="1"/>
              <a:t>жақын</a:t>
            </a:r>
            <a:r>
              <a:rPr lang="ru-RU" dirty="0"/>
              <a:t> «Мен </a:t>
            </a:r>
            <a:r>
              <a:rPr lang="ru-RU" dirty="0" err="1"/>
              <a:t>және</a:t>
            </a:r>
            <a:r>
              <a:rPr lang="ru-RU" dirty="0"/>
              <a:t> Интернет» </a:t>
            </a:r>
            <a:r>
              <a:rPr lang="ru-RU" dirty="0" err="1"/>
              <a:t>тақырыбындағы</a:t>
            </a:r>
            <a:r>
              <a:rPr lang="ru-RU" baseline="0" dirty="0"/>
              <a:t> </a:t>
            </a:r>
            <a:r>
              <a:rPr lang="ru-RU" baseline="0" dirty="0" err="1"/>
              <a:t>кездесуде</a:t>
            </a:r>
            <a:r>
              <a:rPr lang="ru-RU" baseline="0" dirty="0"/>
              <a:t> </a:t>
            </a:r>
            <a:r>
              <a:rPr lang="ru-RU" baseline="0" dirty="0" err="1"/>
              <a:t>қош</a:t>
            </a:r>
            <a:r>
              <a:rPr lang="ru-RU" baseline="0" dirty="0"/>
              <a:t> </a:t>
            </a:r>
            <a:r>
              <a:rPr lang="ru-RU" baseline="0" dirty="0" err="1"/>
              <a:t>келдіңдер</a:t>
            </a:r>
            <a:r>
              <a:rPr lang="ru-RU" baseline="0" dirty="0"/>
              <a:t>!</a:t>
            </a:r>
          </a:p>
          <a:p>
            <a:pPr indent="182880"/>
            <a:r>
              <a:rPr lang="kk-KZ" baseline="0" dirty="0"/>
              <a:t>Қазіргі өмір қарқыны қатты үдеп кетті. Гаджеттердің пайда болуы мен дүниежүзілік желінің тууы адамзат өмірін біржолата өзгертіп жіберді. Сонымен, Интернет деген не және біздің өміріміздегі рөлі қандай?</a:t>
            </a:r>
            <a:endParaRPr lang="ru-RU" baseline="0" dirty="0"/>
          </a:p>
        </p:txBody>
      </p:sp>
      <p:sp>
        <p:nvSpPr>
          <p:cNvPr id="4" name="Номер слайда 3"/>
          <p:cNvSpPr>
            <a:spLocks noGrp="1"/>
          </p:cNvSpPr>
          <p:nvPr>
            <p:ph type="sldNum" sz="quarter" idx="10"/>
          </p:nvPr>
        </p:nvSpPr>
        <p:spPr/>
        <p:txBody>
          <a:bodyPr/>
          <a:lstStyle/>
          <a:p>
            <a:fld id="{7A4D4836-1AA8-4777-AA44-E02D078FC357}" type="slidenum">
              <a:rPr lang="ru-RU" smtClean="0"/>
              <a:t>1</a:t>
            </a:fld>
            <a:endParaRPr lang="ru-RU"/>
          </a:p>
        </p:txBody>
      </p:sp>
    </p:spTree>
    <p:extLst>
      <p:ext uri="{BB962C8B-B14F-4D97-AF65-F5344CB8AC3E}">
        <p14:creationId xmlns:p14="http://schemas.microsoft.com/office/powerpoint/2010/main" val="297180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dirty="0"/>
              <a:t>Егер</a:t>
            </a:r>
            <a:r>
              <a:rPr lang="kk-KZ" baseline="0" dirty="0"/>
              <a:t> өзіңнен аталғандардың ішінен тым болмаса бесеуін тапсаң, онда ойлану керек: компьютерлік ойындарға әуестігің немесе жай ғана Желіде болуың (Желіні кезуің) соншалық зиясыз ба?</a:t>
            </a:r>
          </a:p>
          <a:p>
            <a:pPr indent="182880"/>
            <a:r>
              <a:rPr lang="kk-KZ" baseline="0" dirty="0"/>
              <a:t>Себебі, 5 және одан да көп белгіні табу – тәуелділік бар екенінің көрсеткіші.</a:t>
            </a:r>
            <a:endParaRPr lang="ru-RU" dirty="0"/>
          </a:p>
        </p:txBody>
      </p:sp>
      <p:sp>
        <p:nvSpPr>
          <p:cNvPr id="4" name="Номер слайда 3"/>
          <p:cNvSpPr>
            <a:spLocks noGrp="1"/>
          </p:cNvSpPr>
          <p:nvPr>
            <p:ph type="sldNum" sz="quarter" idx="10"/>
          </p:nvPr>
        </p:nvSpPr>
        <p:spPr/>
        <p:txBody>
          <a:bodyPr/>
          <a:lstStyle/>
          <a:p>
            <a:fld id="{7A4D4836-1AA8-4777-AA44-E02D078FC357}" type="slidenum">
              <a:rPr lang="ru-RU" smtClean="0"/>
              <a:t>10</a:t>
            </a:fld>
            <a:endParaRPr lang="ru-RU"/>
          </a:p>
        </p:txBody>
      </p:sp>
    </p:spTree>
    <p:extLst>
      <p:ext uri="{BB962C8B-B14F-4D97-AF65-F5344CB8AC3E}">
        <p14:creationId xmlns:p14="http://schemas.microsoft.com/office/powerpoint/2010/main" val="402524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Балалар</a:t>
            </a:r>
            <a:r>
              <a:rPr lang="ru-RU" dirty="0"/>
              <a:t>, </a:t>
            </a:r>
            <a:r>
              <a:rPr lang="ru-RU" dirty="0" err="1"/>
              <a:t>айтыңдаршы</a:t>
            </a:r>
            <a:r>
              <a:rPr lang="ru-RU" dirty="0"/>
              <a:t>, </a:t>
            </a:r>
            <a:r>
              <a:rPr lang="ru-RU" dirty="0" err="1"/>
              <a:t>егер</a:t>
            </a:r>
            <a:r>
              <a:rPr lang="ru-RU" dirty="0"/>
              <a:t> </a:t>
            </a:r>
            <a:r>
              <a:rPr lang="ru-RU" dirty="0" err="1"/>
              <a:t>өздеріңнен</a:t>
            </a:r>
            <a:r>
              <a:rPr lang="ru-RU" dirty="0"/>
              <a:t> немесе </a:t>
            </a:r>
            <a:r>
              <a:rPr lang="ru-RU" dirty="0" err="1"/>
              <a:t>достарыңнан</a:t>
            </a:r>
            <a:r>
              <a:rPr lang="ru-RU" dirty="0"/>
              <a:t> </a:t>
            </a:r>
            <a:r>
              <a:rPr lang="ru-RU" dirty="0" err="1"/>
              <a:t>компьютерге</a:t>
            </a:r>
            <a:r>
              <a:rPr lang="ru-RU" dirty="0"/>
              <a:t> </a:t>
            </a:r>
            <a:r>
              <a:rPr lang="ru-RU" dirty="0" err="1"/>
              <a:t>тәуелділікпен</a:t>
            </a:r>
            <a:r>
              <a:rPr lang="ru-RU" dirty="0"/>
              <a:t> </a:t>
            </a:r>
            <a:r>
              <a:rPr lang="ru-RU" dirty="0" err="1"/>
              <a:t>байланысты</a:t>
            </a:r>
            <a:r>
              <a:rPr lang="ru-RU" dirty="0"/>
              <a:t> </a:t>
            </a:r>
            <a:r>
              <a:rPr lang="ru-RU" dirty="0" err="1"/>
              <a:t>белгілерді</a:t>
            </a:r>
            <a:r>
              <a:rPr lang="ru-RU" baseline="0" dirty="0"/>
              <a:t> </a:t>
            </a:r>
            <a:r>
              <a:rPr lang="ru-RU" baseline="0" dirty="0" err="1"/>
              <a:t>тапсаңдар</a:t>
            </a:r>
            <a:r>
              <a:rPr lang="ru-RU" baseline="0" dirty="0"/>
              <a:t>, не </a:t>
            </a:r>
            <a:r>
              <a:rPr lang="ru-RU" baseline="0" dirty="0" err="1"/>
              <a:t>істер</a:t>
            </a:r>
            <a:r>
              <a:rPr lang="ru-RU" baseline="0" dirty="0"/>
              <a:t> </a:t>
            </a:r>
            <a:r>
              <a:rPr lang="ru-RU" baseline="0" dirty="0" err="1"/>
              <a:t>едіңдер</a:t>
            </a:r>
            <a:r>
              <a:rPr lang="ru-RU" baseline="0" dirty="0"/>
              <a:t>?</a:t>
            </a:r>
          </a:p>
          <a:p>
            <a:pPr indent="182880"/>
            <a:r>
              <a:rPr lang="kk-KZ" baseline="0" dirty="0"/>
              <a:t>Жауаптарыңды чатта жазыңдар.</a:t>
            </a:r>
          </a:p>
          <a:p>
            <a:pPr indent="182880"/>
            <a:r>
              <a:rPr lang="kk-KZ" baseline="0" dirty="0"/>
              <a:t>Неден бастар едіңдер, қандай әрекеттер жасар едіңдер, «Желі тұзағына» түскен адамға қандай кеңес айтар едіңдер?</a:t>
            </a:r>
            <a:endParaRPr lang="ru-RU" baseline="0" dirty="0"/>
          </a:p>
        </p:txBody>
      </p:sp>
      <p:sp>
        <p:nvSpPr>
          <p:cNvPr id="4" name="Номер слайда 3"/>
          <p:cNvSpPr>
            <a:spLocks noGrp="1"/>
          </p:cNvSpPr>
          <p:nvPr>
            <p:ph type="sldNum" sz="quarter" idx="10"/>
          </p:nvPr>
        </p:nvSpPr>
        <p:spPr/>
        <p:txBody>
          <a:bodyPr/>
          <a:lstStyle/>
          <a:p>
            <a:fld id="{7A4D4836-1AA8-4777-AA44-E02D078FC357}" type="slidenum">
              <a:rPr lang="ru-RU" smtClean="0"/>
              <a:t>11</a:t>
            </a:fld>
            <a:endParaRPr lang="ru-RU"/>
          </a:p>
        </p:txBody>
      </p:sp>
    </p:spTree>
    <p:extLst>
      <p:ext uri="{BB962C8B-B14F-4D97-AF65-F5344CB8AC3E}">
        <p14:creationId xmlns:p14="http://schemas.microsoft.com/office/powerpoint/2010/main" val="254146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a:t>1.</a:t>
            </a:r>
            <a:r>
              <a:rPr lang="en-US" dirty="0"/>
              <a:t> </a:t>
            </a:r>
            <a:r>
              <a:rPr lang="kk-KZ" dirty="0"/>
              <a:t>Мысалы, Желіге аптаның белгілі бір күндері</a:t>
            </a:r>
            <a:r>
              <a:rPr lang="kk-KZ" baseline="0" dirty="0"/>
              <a:t> шығу, онда бірер сағаттан артық болмау, компьютерді, мысалы, түнгі сағат 22.00-ге дейін өшіру, т.б.; немесе Интернетке шығуға не телефонды пайдалануға 10-минуттық шектеу қою.</a:t>
            </a:r>
            <a:endParaRPr lang="ru-RU" dirty="0"/>
          </a:p>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a:t>2. </a:t>
            </a:r>
            <a:r>
              <a:rPr lang="ru-RU" dirty="0" err="1"/>
              <a:t>Күн</a:t>
            </a:r>
            <a:r>
              <a:rPr lang="ru-RU" dirty="0"/>
              <a:t> </a:t>
            </a:r>
            <a:r>
              <a:rPr lang="ru-RU" dirty="0" err="1"/>
              <a:t>тәртібіңе</a:t>
            </a:r>
            <a:r>
              <a:rPr lang="ru-RU" dirty="0"/>
              <a:t> </a:t>
            </a:r>
            <a:r>
              <a:rPr lang="ru-RU" dirty="0" err="1"/>
              <a:t>демалыс</a:t>
            </a:r>
            <a:r>
              <a:rPr lang="ru-RU" dirty="0"/>
              <a:t> пен </a:t>
            </a:r>
            <a:r>
              <a:rPr lang="ru-RU" dirty="0" err="1"/>
              <a:t>үзіліс</a:t>
            </a:r>
            <a:r>
              <a:rPr lang="ru-RU" dirty="0"/>
              <a:t> </a:t>
            </a:r>
            <a:r>
              <a:rPr lang="ru-RU" dirty="0" err="1"/>
              <a:t>енгізудің</a:t>
            </a:r>
            <a:r>
              <a:rPr lang="ru-RU" dirty="0"/>
              <a:t>, </a:t>
            </a:r>
            <a:r>
              <a:rPr lang="ru-RU" dirty="0" err="1"/>
              <a:t>сонымен</a:t>
            </a:r>
            <a:r>
              <a:rPr lang="ru-RU" dirty="0"/>
              <a:t> </a:t>
            </a:r>
            <a:r>
              <a:rPr lang="ru-RU" dirty="0" err="1"/>
              <a:t>қатар</a:t>
            </a:r>
            <a:r>
              <a:rPr lang="ru-RU" dirty="0"/>
              <a:t>, </a:t>
            </a:r>
            <a:r>
              <a:rPr lang="ru-RU" dirty="0" err="1"/>
              <a:t>дене</a:t>
            </a:r>
            <a:r>
              <a:rPr lang="ru-RU" dirty="0"/>
              <a:t> </a:t>
            </a:r>
            <a:r>
              <a:rPr lang="ru-RU" dirty="0" err="1"/>
              <a:t>жаттығуларын</a:t>
            </a:r>
            <a:r>
              <a:rPr lang="ru-RU" dirty="0"/>
              <a:t> </a:t>
            </a:r>
            <a:r>
              <a:rPr lang="ru-RU" dirty="0" err="1"/>
              <a:t>жасаудың</a:t>
            </a:r>
            <a:r>
              <a:rPr lang="ru-RU" dirty="0"/>
              <a:t> </a:t>
            </a:r>
            <a:r>
              <a:rPr lang="ru-RU" dirty="0" err="1"/>
              <a:t>маңыздылығын</a:t>
            </a:r>
            <a:r>
              <a:rPr lang="ru-RU" dirty="0"/>
              <a:t> </a:t>
            </a:r>
            <a:r>
              <a:rPr lang="ru-RU" dirty="0" err="1"/>
              <a:t>естен</a:t>
            </a:r>
            <a:r>
              <a:rPr lang="ru-RU" baseline="0" dirty="0"/>
              <a:t> </a:t>
            </a:r>
            <a:r>
              <a:rPr lang="ru-RU" baseline="0" dirty="0" err="1"/>
              <a:t>шығарма</a:t>
            </a:r>
            <a:r>
              <a:rPr lang="ru-RU" baseline="0" dirty="0"/>
              <a:t>.</a:t>
            </a:r>
            <a:endParaRPr lang="ru-RU" dirty="0"/>
          </a:p>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a:t>Ал </a:t>
            </a:r>
            <a:r>
              <a:rPr lang="ru-RU" dirty="0" err="1"/>
              <a:t>шынайы</a:t>
            </a:r>
            <a:r>
              <a:rPr lang="ru-RU" dirty="0"/>
              <a:t> </a:t>
            </a:r>
            <a:r>
              <a:rPr lang="ru-RU" dirty="0" err="1"/>
              <a:t>эмоциялар</a:t>
            </a:r>
            <a:r>
              <a:rPr lang="ru-RU" dirty="0"/>
              <a:t> мен </a:t>
            </a:r>
            <a:r>
              <a:rPr lang="ru-RU" dirty="0" err="1"/>
              <a:t>сезімдерді</a:t>
            </a:r>
            <a:r>
              <a:rPr lang="ru-RU" dirty="0"/>
              <a:t> </a:t>
            </a:r>
            <a:r>
              <a:rPr lang="ru-RU" dirty="0" err="1"/>
              <a:t>ешбір</a:t>
            </a:r>
            <a:r>
              <a:rPr lang="ru-RU" dirty="0"/>
              <a:t> </a:t>
            </a:r>
            <a:r>
              <a:rPr lang="ru-RU" dirty="0" err="1"/>
              <a:t>жасандылық</a:t>
            </a:r>
            <a:r>
              <a:rPr lang="ru-RU" dirty="0"/>
              <a:t> </a:t>
            </a:r>
            <a:r>
              <a:rPr lang="ru-RU" dirty="0" err="1"/>
              <a:t>алмастыра</a:t>
            </a:r>
            <a:r>
              <a:rPr lang="ru-RU" dirty="0"/>
              <a:t> </a:t>
            </a:r>
            <a:r>
              <a:rPr lang="ru-RU" dirty="0" err="1"/>
              <a:t>алмайды</a:t>
            </a:r>
            <a:r>
              <a:rPr lang="ru-RU" dirty="0"/>
              <a:t>. </a:t>
            </a:r>
            <a:r>
              <a:rPr lang="ru-RU" dirty="0" err="1"/>
              <a:t>Әрі</a:t>
            </a:r>
            <a:r>
              <a:rPr lang="ru-RU" dirty="0"/>
              <a:t>, </a:t>
            </a:r>
            <a:r>
              <a:rPr lang="ru-RU" dirty="0" err="1"/>
              <a:t>әлбетте</a:t>
            </a:r>
            <a:r>
              <a:rPr lang="ru-RU" dirty="0"/>
              <a:t>,</a:t>
            </a:r>
            <a:r>
              <a:rPr lang="ru-RU" baseline="0" dirty="0"/>
              <a:t> </a:t>
            </a:r>
            <a:r>
              <a:rPr lang="ru-RU" baseline="0" dirty="0" err="1"/>
              <a:t>оқуыңа</a:t>
            </a:r>
            <a:r>
              <a:rPr lang="ru-RU" baseline="0" dirty="0"/>
              <a:t>, </a:t>
            </a:r>
            <a:r>
              <a:rPr lang="ru-RU" baseline="0" dirty="0" err="1"/>
              <a:t>хоббиіңе</a:t>
            </a:r>
            <a:r>
              <a:rPr lang="ru-RU" baseline="0" dirty="0"/>
              <a:t> </a:t>
            </a:r>
            <a:r>
              <a:rPr lang="ru-RU" baseline="0" dirty="0" err="1"/>
              <a:t>және</a:t>
            </a:r>
            <a:r>
              <a:rPr lang="ru-RU" baseline="0" dirty="0"/>
              <a:t> </a:t>
            </a:r>
            <a:r>
              <a:rPr lang="ru-RU" baseline="0" dirty="0" err="1"/>
              <a:t>басқа</a:t>
            </a:r>
            <a:r>
              <a:rPr lang="ru-RU" baseline="0" dirty="0"/>
              <a:t> да </a:t>
            </a:r>
            <a:r>
              <a:rPr lang="ru-RU" baseline="0" dirty="0" err="1"/>
              <a:t>қызығушылықтарыңа</a:t>
            </a:r>
            <a:r>
              <a:rPr lang="ru-RU" baseline="0" dirty="0"/>
              <a:t> </a:t>
            </a:r>
            <a:r>
              <a:rPr lang="ru-RU" baseline="0" dirty="0" err="1"/>
              <a:t>неғұрлым</a:t>
            </a:r>
            <a:r>
              <a:rPr lang="ru-RU" baseline="0" dirty="0"/>
              <a:t> </a:t>
            </a:r>
            <a:r>
              <a:rPr lang="ru-RU" baseline="0" dirty="0" err="1"/>
              <a:t>көп</a:t>
            </a:r>
            <a:r>
              <a:rPr lang="ru-RU" baseline="0" dirty="0"/>
              <a:t> </a:t>
            </a:r>
            <a:r>
              <a:rPr lang="ru-RU" baseline="0" dirty="0" err="1"/>
              <a:t>уақыт</a:t>
            </a:r>
            <a:r>
              <a:rPr lang="ru-RU" baseline="0" dirty="0"/>
              <a:t> </a:t>
            </a:r>
            <a:r>
              <a:rPr lang="ru-RU" baseline="0" dirty="0" err="1"/>
              <a:t>бөсең</a:t>
            </a:r>
            <a:r>
              <a:rPr lang="ru-RU" baseline="0" dirty="0"/>
              <a:t>, </a:t>
            </a:r>
            <a:r>
              <a:rPr lang="ru-RU" baseline="0" dirty="0" err="1"/>
              <a:t>вируталды</a:t>
            </a:r>
            <a:r>
              <a:rPr lang="ru-RU" baseline="0" dirty="0"/>
              <a:t> </a:t>
            </a:r>
            <a:r>
              <a:rPr lang="ru-RU" baseline="0" dirty="0" err="1"/>
              <a:t>әлемге</a:t>
            </a:r>
            <a:r>
              <a:rPr lang="ru-RU" baseline="0" dirty="0"/>
              <a:t> </a:t>
            </a:r>
            <a:r>
              <a:rPr lang="ru-RU" baseline="0" dirty="0" err="1"/>
              <a:t>соғұрлым</a:t>
            </a:r>
            <a:r>
              <a:rPr lang="ru-RU" baseline="0" dirty="0"/>
              <a:t> аз </a:t>
            </a:r>
            <a:r>
              <a:rPr lang="ru-RU" baseline="0" dirty="0" err="1"/>
              <a:t>уақытың</a:t>
            </a:r>
            <a:r>
              <a:rPr lang="ru-RU" baseline="0" dirty="0"/>
              <a:t> </a:t>
            </a:r>
            <a:r>
              <a:rPr lang="ru-RU" baseline="0" dirty="0" err="1"/>
              <a:t>қалады</a:t>
            </a:r>
            <a:r>
              <a:rPr lang="ru-RU" baseline="0" dirty="0"/>
              <a:t>. </a:t>
            </a:r>
            <a:endParaRPr lang="ru-RU" dirty="0"/>
          </a:p>
          <a:p>
            <a:pPr indent="182880">
              <a:spcBef>
                <a:spcPts val="0"/>
              </a:spcBef>
              <a:spcAft>
                <a:spcPts val="0"/>
              </a:spcAft>
            </a:pPr>
            <a:endParaRPr lang="ru-RU" dirty="0"/>
          </a:p>
          <a:p>
            <a:pPr indent="182880">
              <a:spcBef>
                <a:spcPts val="0"/>
              </a:spcBef>
              <a:spcAft>
                <a:spcPts val="0"/>
              </a:spcAft>
            </a:pPr>
            <a:r>
              <a:rPr lang="ru-RU" i="1" dirty="0" err="1"/>
              <a:t>Психологқа</a:t>
            </a:r>
            <a:r>
              <a:rPr lang="ru-RU" i="1" dirty="0"/>
              <a:t> </a:t>
            </a:r>
            <a:r>
              <a:rPr lang="ru-RU" i="1" dirty="0" err="1"/>
              <a:t>арналған</a:t>
            </a:r>
            <a:r>
              <a:rPr lang="ru-RU" i="1" dirty="0"/>
              <a:t> </a:t>
            </a:r>
            <a:r>
              <a:rPr lang="ru-RU" i="1" dirty="0" err="1"/>
              <a:t>түсіндірме</a:t>
            </a:r>
            <a:r>
              <a:rPr lang="ru-RU" i="1" dirty="0"/>
              <a:t>: </a:t>
            </a:r>
            <a:r>
              <a:rPr lang="ru-RU" i="1" dirty="0" err="1"/>
              <a:t>егер</a:t>
            </a:r>
            <a:r>
              <a:rPr lang="ru-RU" i="1" dirty="0"/>
              <a:t> </a:t>
            </a:r>
            <a:r>
              <a:rPr lang="ru-RU" i="1" dirty="0" err="1"/>
              <a:t>жасөспірімдер</a:t>
            </a:r>
            <a:r>
              <a:rPr lang="ru-RU" i="1" dirty="0"/>
              <a:t> </a:t>
            </a:r>
            <a:r>
              <a:rPr lang="ru-RU" i="1" dirty="0" err="1"/>
              <a:t>қандай</a:t>
            </a:r>
            <a:r>
              <a:rPr lang="ru-RU" i="1" dirty="0"/>
              <a:t> </a:t>
            </a:r>
            <a:r>
              <a:rPr lang="ru-RU" i="1" dirty="0" err="1"/>
              <a:t>ойындар</a:t>
            </a:r>
            <a:r>
              <a:rPr lang="ru-RU" i="1" dirty="0"/>
              <a:t> </a:t>
            </a:r>
            <a:r>
              <a:rPr lang="ru-RU" i="1" dirty="0" err="1"/>
              <a:t>болуы</a:t>
            </a:r>
            <a:r>
              <a:rPr lang="ru-RU" i="1" dirty="0"/>
              <a:t> </a:t>
            </a:r>
            <a:r>
              <a:rPr lang="ru-RU" i="1" dirty="0" err="1"/>
              <a:t>мүмкін</a:t>
            </a:r>
            <a:r>
              <a:rPr lang="ru-RU" i="1" dirty="0"/>
              <a:t> </a:t>
            </a:r>
            <a:r>
              <a:rPr lang="ru-RU" i="1" dirty="0" err="1"/>
              <a:t>деп</a:t>
            </a:r>
            <a:r>
              <a:rPr lang="ru-RU" i="1" dirty="0"/>
              <a:t> </a:t>
            </a:r>
            <a:r>
              <a:rPr lang="ru-RU" i="1" dirty="0" err="1"/>
              <a:t>сұраса</a:t>
            </a:r>
            <a:r>
              <a:rPr lang="ru-RU" i="1" dirty="0"/>
              <a:t>, </a:t>
            </a:r>
            <a:r>
              <a:rPr lang="ru-RU" i="1" dirty="0" err="1"/>
              <a:t>бір</a:t>
            </a:r>
            <a:r>
              <a:rPr lang="ru-RU" i="1" dirty="0"/>
              <a:t> </a:t>
            </a:r>
            <a:r>
              <a:rPr lang="ru-RU" i="1" dirty="0" err="1"/>
              <a:t>мысал</a:t>
            </a:r>
            <a:r>
              <a:rPr lang="ru-RU" i="1" dirty="0"/>
              <a:t> </a:t>
            </a:r>
            <a:r>
              <a:rPr lang="ru-RU" i="1" dirty="0" err="1"/>
              <a:t>ретінде</a:t>
            </a:r>
            <a:r>
              <a:rPr lang="ru-RU" i="1" dirty="0"/>
              <a:t> онлайн бас </a:t>
            </a:r>
            <a:r>
              <a:rPr lang="ru-RU" i="1" dirty="0" err="1"/>
              <a:t>қатырғыштарды</a:t>
            </a:r>
            <a:r>
              <a:rPr lang="ru-RU" i="1" dirty="0"/>
              <a:t>, </a:t>
            </a:r>
            <a:r>
              <a:rPr lang="ru-RU" i="1" dirty="0" err="1"/>
              <a:t>лабиринттерді</a:t>
            </a:r>
            <a:r>
              <a:rPr lang="ru-RU" i="1" dirty="0"/>
              <a:t>,</a:t>
            </a:r>
            <a:r>
              <a:rPr lang="ru-RU" i="1" baseline="0" dirty="0"/>
              <a:t> </a:t>
            </a:r>
            <a:r>
              <a:rPr lang="ru-RU" i="1" baseline="0" dirty="0" err="1"/>
              <a:t>шырпымен</a:t>
            </a:r>
            <a:r>
              <a:rPr lang="ru-RU" i="1" baseline="0" dirty="0"/>
              <a:t> </a:t>
            </a:r>
            <a:r>
              <a:rPr lang="ru-RU" i="1" baseline="0" dirty="0" err="1"/>
              <a:t>ойналатын</a:t>
            </a:r>
            <a:r>
              <a:rPr lang="ru-RU" i="1" baseline="0" dirty="0"/>
              <a:t> </a:t>
            </a:r>
            <a:r>
              <a:rPr lang="ru-RU" i="1" baseline="0" dirty="0" err="1"/>
              <a:t>ойындарды</a:t>
            </a:r>
            <a:r>
              <a:rPr lang="ru-RU" i="1" baseline="0" dirty="0"/>
              <a:t>, </a:t>
            </a:r>
            <a:r>
              <a:rPr lang="ru-RU" i="1" baseline="0" dirty="0" err="1"/>
              <a:t>т.б</a:t>
            </a:r>
            <a:r>
              <a:rPr lang="ru-RU" i="1" baseline="0" dirty="0"/>
              <a:t>. </a:t>
            </a:r>
            <a:r>
              <a:rPr lang="ru-RU" i="1" baseline="0" dirty="0" err="1"/>
              <a:t>ұсына</a:t>
            </a:r>
            <a:r>
              <a:rPr lang="ru-RU" i="1" baseline="0" dirty="0"/>
              <a:t> </a:t>
            </a:r>
            <a:r>
              <a:rPr lang="ru-RU" i="1" baseline="0" dirty="0" err="1"/>
              <a:t>аласыз</a:t>
            </a:r>
            <a:r>
              <a:rPr lang="ru-RU" i="1" baseline="0" dirty="0"/>
              <a:t>.</a:t>
            </a:r>
            <a:endParaRPr lang="ru-RU" dirty="0"/>
          </a:p>
        </p:txBody>
      </p:sp>
      <p:sp>
        <p:nvSpPr>
          <p:cNvPr id="4" name="Номер слайда 3"/>
          <p:cNvSpPr>
            <a:spLocks noGrp="1"/>
          </p:cNvSpPr>
          <p:nvPr>
            <p:ph type="sldNum" sz="quarter" idx="10"/>
          </p:nvPr>
        </p:nvSpPr>
        <p:spPr/>
        <p:txBody>
          <a:bodyPr/>
          <a:lstStyle/>
          <a:p>
            <a:fld id="{7A4D4836-1AA8-4777-AA44-E02D078FC357}" type="slidenum">
              <a:rPr lang="ru-RU" smtClean="0"/>
              <a:t>12</a:t>
            </a:fld>
            <a:endParaRPr lang="ru-RU"/>
          </a:p>
        </p:txBody>
      </p:sp>
    </p:spTree>
    <p:extLst>
      <p:ext uri="{BB962C8B-B14F-4D97-AF65-F5344CB8AC3E}">
        <p14:creationId xmlns:p14="http://schemas.microsoft.com/office/powerpoint/2010/main" val="1126091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Егер</a:t>
            </a:r>
            <a:r>
              <a:rPr lang="ru-RU" dirty="0"/>
              <a:t> </a:t>
            </a:r>
            <a:r>
              <a:rPr lang="ru-RU" dirty="0" err="1"/>
              <a:t>алдында</a:t>
            </a:r>
            <a:r>
              <a:rPr lang="ru-RU" dirty="0"/>
              <a:t> </a:t>
            </a:r>
            <a:r>
              <a:rPr lang="ru-RU" dirty="0" err="1"/>
              <a:t>қойылған</a:t>
            </a:r>
            <a:r>
              <a:rPr lang="ru-RU" dirty="0"/>
              <a:t> </a:t>
            </a:r>
            <a:r>
              <a:rPr lang="ru-RU" dirty="0" err="1"/>
              <a:t>сұрақтарға</a:t>
            </a:r>
            <a:r>
              <a:rPr lang="ru-RU" dirty="0"/>
              <a:t> </a:t>
            </a:r>
            <a:r>
              <a:rPr lang="ru-RU" dirty="0" err="1"/>
              <a:t>жауап</a:t>
            </a:r>
            <a:r>
              <a:rPr lang="ru-RU" dirty="0"/>
              <a:t> </a:t>
            </a:r>
            <a:r>
              <a:rPr lang="ru-RU" dirty="0" err="1"/>
              <a:t>берген</a:t>
            </a:r>
            <a:r>
              <a:rPr lang="ru-RU" dirty="0"/>
              <a:t> </a:t>
            </a:r>
            <a:r>
              <a:rPr lang="ru-RU" dirty="0" err="1"/>
              <a:t>соң</a:t>
            </a:r>
            <a:r>
              <a:rPr lang="ru-RU" dirty="0"/>
              <a:t> </a:t>
            </a:r>
            <a:r>
              <a:rPr lang="ru-RU" dirty="0" err="1"/>
              <a:t>және</a:t>
            </a:r>
            <a:r>
              <a:rPr lang="ru-RU" dirty="0"/>
              <a:t> </a:t>
            </a:r>
            <a:r>
              <a:rPr lang="ru-RU" dirty="0" err="1"/>
              <a:t>тәуелділік</a:t>
            </a:r>
            <a:r>
              <a:rPr lang="ru-RU" dirty="0"/>
              <a:t> </a:t>
            </a:r>
            <a:r>
              <a:rPr lang="ru-RU" dirty="0" err="1"/>
              <a:t>белгілерін</a:t>
            </a:r>
            <a:r>
              <a:rPr lang="ru-RU" dirty="0"/>
              <a:t> </a:t>
            </a:r>
            <a:r>
              <a:rPr lang="ru-RU" dirty="0" err="1"/>
              <a:t>талқылаған</a:t>
            </a:r>
            <a:r>
              <a:rPr lang="ru-RU" dirty="0"/>
              <a:t> </a:t>
            </a:r>
            <a:r>
              <a:rPr lang="ru-RU" dirty="0" err="1"/>
              <a:t>соң</a:t>
            </a:r>
            <a:r>
              <a:rPr lang="ru-RU" dirty="0"/>
              <a:t>, </a:t>
            </a:r>
            <a:r>
              <a:rPr lang="ru-RU" dirty="0" err="1"/>
              <a:t>өзің</a:t>
            </a:r>
            <a:r>
              <a:rPr lang="ru-RU" dirty="0"/>
              <a:t> немесе </a:t>
            </a:r>
            <a:r>
              <a:rPr lang="ru-RU" dirty="0" err="1"/>
              <a:t>өзіңе</a:t>
            </a:r>
            <a:r>
              <a:rPr lang="ru-RU" dirty="0"/>
              <a:t> </a:t>
            </a:r>
            <a:r>
              <a:rPr lang="ru-RU" dirty="0" err="1"/>
              <a:t>жақын</a:t>
            </a:r>
            <a:r>
              <a:rPr lang="ru-RU" baseline="0" dirty="0"/>
              <a:t> </a:t>
            </a:r>
            <a:r>
              <a:rPr lang="ru-RU" baseline="0" dirty="0" err="1"/>
              <a:t>ортадағы</a:t>
            </a:r>
            <a:r>
              <a:rPr lang="ru-RU" baseline="0" dirty="0"/>
              <a:t> </a:t>
            </a:r>
            <a:r>
              <a:rPr lang="ru-RU" baseline="0" dirty="0" err="1"/>
              <a:t>біреу</a:t>
            </a:r>
            <a:r>
              <a:rPr lang="ru-RU" baseline="0" dirty="0"/>
              <a:t> </a:t>
            </a:r>
            <a:r>
              <a:rPr lang="ru-RU" dirty="0" err="1"/>
              <a:t>Интернетке</a:t>
            </a:r>
            <a:r>
              <a:rPr lang="ru-RU" dirty="0"/>
              <a:t> </a:t>
            </a:r>
            <a:r>
              <a:rPr lang="ru-RU" dirty="0" err="1"/>
              <a:t>тәуелділікке</a:t>
            </a:r>
            <a:r>
              <a:rPr lang="ru-RU" dirty="0"/>
              <a:t> тап </a:t>
            </a:r>
            <a:r>
              <a:rPr lang="ru-RU" dirty="0" err="1"/>
              <a:t>болғанын</a:t>
            </a:r>
            <a:r>
              <a:rPr lang="ru-RU" dirty="0"/>
              <a:t> </a:t>
            </a:r>
            <a:r>
              <a:rPr lang="ru-RU" dirty="0" err="1"/>
              <a:t>түсінсең</a:t>
            </a:r>
            <a:r>
              <a:rPr lang="ru-RU" dirty="0"/>
              <a:t>,</a:t>
            </a:r>
            <a:r>
              <a:rPr lang="ru-RU" baseline="0" dirty="0"/>
              <a:t> </a:t>
            </a:r>
            <a:r>
              <a:rPr lang="ru-RU" baseline="0" dirty="0" err="1"/>
              <a:t>елеусіз</a:t>
            </a:r>
            <a:r>
              <a:rPr lang="ru-RU" baseline="0" dirty="0"/>
              <a:t> </a:t>
            </a:r>
            <a:r>
              <a:rPr lang="ru-RU" baseline="0" dirty="0" err="1"/>
              <a:t>қалдырма</a:t>
            </a:r>
            <a:r>
              <a:rPr lang="ru-RU" baseline="0" dirty="0"/>
              <a:t>.</a:t>
            </a:r>
            <a:r>
              <a:rPr lang="ru-RU" dirty="0"/>
              <a:t> </a:t>
            </a:r>
          </a:p>
        </p:txBody>
      </p:sp>
      <p:sp>
        <p:nvSpPr>
          <p:cNvPr id="4" name="Номер слайда 3"/>
          <p:cNvSpPr>
            <a:spLocks noGrp="1"/>
          </p:cNvSpPr>
          <p:nvPr>
            <p:ph type="sldNum" sz="quarter" idx="10"/>
          </p:nvPr>
        </p:nvSpPr>
        <p:spPr/>
        <p:txBody>
          <a:bodyPr/>
          <a:lstStyle/>
          <a:p>
            <a:fld id="{7A4D4836-1AA8-4777-AA44-E02D078FC357}" type="slidenum">
              <a:rPr lang="ru-RU" smtClean="0"/>
              <a:t>13</a:t>
            </a:fld>
            <a:endParaRPr lang="ru-RU"/>
          </a:p>
        </p:txBody>
      </p:sp>
    </p:spTree>
    <p:extLst>
      <p:ext uri="{BB962C8B-B14F-4D97-AF65-F5344CB8AC3E}">
        <p14:creationId xmlns:p14="http://schemas.microsoft.com/office/powerpoint/2010/main" val="392004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Ал </a:t>
            </a:r>
            <a:r>
              <a:rPr lang="ru-RU" dirty="0" err="1"/>
              <a:t>енді</a:t>
            </a:r>
            <a:r>
              <a:rPr lang="ru-RU" dirty="0"/>
              <a:t>, </a:t>
            </a:r>
            <a:r>
              <a:rPr lang="ru-RU" dirty="0" err="1"/>
              <a:t>аздаған</a:t>
            </a:r>
            <a:r>
              <a:rPr lang="ru-RU" dirty="0"/>
              <a:t> </a:t>
            </a:r>
            <a:r>
              <a:rPr lang="ru-RU" dirty="0" err="1"/>
              <a:t>сандар</a:t>
            </a:r>
            <a:r>
              <a:rPr lang="ru-RU" dirty="0"/>
              <a:t> мен статистика…</a:t>
            </a:r>
          </a:p>
          <a:p>
            <a:pPr indent="182880"/>
            <a:r>
              <a:rPr lang="ru-RU" dirty="0"/>
              <a:t>Ал </a:t>
            </a:r>
            <a:r>
              <a:rPr lang="ru-RU" dirty="0" err="1"/>
              <a:t>сендер</a:t>
            </a:r>
            <a:r>
              <a:rPr lang="ru-RU" dirty="0"/>
              <a:t> </a:t>
            </a:r>
            <a:r>
              <a:rPr lang="ru-RU" dirty="0" err="1"/>
              <a:t>өмірлеріңнің</a:t>
            </a:r>
            <a:r>
              <a:rPr lang="ru-RU" dirty="0"/>
              <a:t> 6 </a:t>
            </a:r>
            <a:r>
              <a:rPr lang="ru-RU" dirty="0" err="1"/>
              <a:t>жылын</a:t>
            </a:r>
            <a:r>
              <a:rPr lang="ru-RU" dirty="0"/>
              <a:t> </a:t>
            </a:r>
            <a:r>
              <a:rPr lang="ru-RU" dirty="0" err="1"/>
              <a:t>Желіде</a:t>
            </a:r>
            <a:r>
              <a:rPr lang="ru-RU" dirty="0"/>
              <a:t> </a:t>
            </a:r>
            <a:r>
              <a:rPr lang="ru-RU" dirty="0" err="1"/>
              <a:t>өткізуге</a:t>
            </a:r>
            <a:r>
              <a:rPr lang="ru-RU" dirty="0"/>
              <a:t> </a:t>
            </a:r>
            <a:r>
              <a:rPr lang="ru-RU" dirty="0" err="1"/>
              <a:t>жұмсауға</a:t>
            </a:r>
            <a:r>
              <a:rPr lang="ru-RU" dirty="0"/>
              <a:t> </a:t>
            </a:r>
            <a:r>
              <a:rPr lang="ru-RU" dirty="0" err="1"/>
              <a:t>дайынсыңдар</a:t>
            </a:r>
            <a:r>
              <a:rPr lang="ru-RU" dirty="0"/>
              <a:t> </a:t>
            </a:r>
            <a:r>
              <a:rPr lang="ru-RU" dirty="0" err="1"/>
              <a:t>ма</a:t>
            </a:r>
            <a:r>
              <a:rPr lang="ru-RU" dirty="0"/>
              <a:t>?</a:t>
            </a:r>
          </a:p>
        </p:txBody>
      </p:sp>
      <p:sp>
        <p:nvSpPr>
          <p:cNvPr id="4" name="Номер слайда 3"/>
          <p:cNvSpPr>
            <a:spLocks noGrp="1"/>
          </p:cNvSpPr>
          <p:nvPr>
            <p:ph type="sldNum" sz="quarter" idx="10"/>
          </p:nvPr>
        </p:nvSpPr>
        <p:spPr/>
        <p:txBody>
          <a:bodyPr/>
          <a:lstStyle/>
          <a:p>
            <a:fld id="{7A4D4836-1AA8-4777-AA44-E02D078FC357}" type="slidenum">
              <a:rPr lang="ru-RU" smtClean="0"/>
              <a:t>14</a:t>
            </a:fld>
            <a:endParaRPr lang="ru-RU"/>
          </a:p>
        </p:txBody>
      </p:sp>
    </p:spTree>
    <p:extLst>
      <p:ext uri="{BB962C8B-B14F-4D97-AF65-F5344CB8AC3E}">
        <p14:creationId xmlns:p14="http://schemas.microsoft.com/office/powerpoint/2010/main" val="4014303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0" i="0" dirty="0" err="1">
                <a:solidFill>
                  <a:srgbClr val="FFFF00"/>
                </a:solidFill>
                <a:effectLst>
                  <a:outerShdw blurRad="38100" dist="38100" dir="2700000" algn="tl">
                    <a:srgbClr val="000000">
                      <a:alpha val="43137"/>
                    </a:srgbClr>
                  </a:outerShdw>
                </a:effectLst>
                <a:latin typeface="+mn-lt"/>
              </a:rPr>
              <a:t>Әрине</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қазір</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Интернетсіз</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өмір</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сүру</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мүмкін</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емес</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Бірақ</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заманауи</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технологияларды</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зиян</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шегу</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үшін</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емес</a:t>
            </a:r>
            <a:r>
              <a:rPr lang="ru-RU" sz="1200" b="0" i="0" dirty="0">
                <a:solidFill>
                  <a:srgbClr val="FFFF00"/>
                </a:solidFill>
                <a:effectLst>
                  <a:outerShdw blurRad="38100" dist="38100" dir="2700000" algn="tl">
                    <a:srgbClr val="000000">
                      <a:alpha val="43137"/>
                    </a:srgbClr>
                  </a:outerShdw>
                </a:effectLst>
                <a:latin typeface="+mn-lt"/>
              </a:rPr>
              <a:t>, </a:t>
            </a:r>
            <a:r>
              <a:rPr lang="ru-RU" sz="1200" b="0" i="0" u="sng" dirty="0" err="1">
                <a:solidFill>
                  <a:srgbClr val="FFFF00"/>
                </a:solidFill>
                <a:effectLst>
                  <a:outerShdw blurRad="38100" dist="38100" dir="2700000" algn="tl">
                    <a:srgbClr val="000000">
                      <a:alpha val="43137"/>
                    </a:srgbClr>
                  </a:outerShdw>
                </a:effectLst>
                <a:latin typeface="+mn-lt"/>
              </a:rPr>
              <a:t>өз</a:t>
            </a:r>
            <a:r>
              <a:rPr lang="ru-RU" sz="1200" b="0" i="0" u="sng" dirty="0">
                <a:solidFill>
                  <a:srgbClr val="FFFF00"/>
                </a:solidFill>
                <a:effectLst>
                  <a:outerShdw blurRad="38100" dist="38100" dir="2700000" algn="tl">
                    <a:srgbClr val="000000">
                      <a:alpha val="43137"/>
                    </a:srgbClr>
                  </a:outerShdw>
                </a:effectLst>
                <a:latin typeface="+mn-lt"/>
              </a:rPr>
              <a:t> </a:t>
            </a:r>
            <a:r>
              <a:rPr lang="ru-RU" sz="1200" b="0" i="0" u="sng" dirty="0" err="1">
                <a:solidFill>
                  <a:srgbClr val="FFFF00"/>
                </a:solidFill>
                <a:effectLst>
                  <a:outerShdw blurRad="38100" dist="38100" dir="2700000" algn="tl">
                    <a:srgbClr val="000000">
                      <a:alpha val="43137"/>
                    </a:srgbClr>
                  </a:outerShdw>
                </a:effectLst>
                <a:latin typeface="+mn-lt"/>
              </a:rPr>
              <a:t>игіліктеріңе</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пайдалану</a:t>
            </a:r>
            <a:r>
              <a:rPr lang="ru-RU" sz="1200" b="0" i="0" dirty="0">
                <a:solidFill>
                  <a:srgbClr val="FFFF00"/>
                </a:solidFill>
                <a:effectLst>
                  <a:outerShdw blurRad="38100" dist="38100" dir="2700000" algn="tl">
                    <a:srgbClr val="000000">
                      <a:alpha val="43137"/>
                    </a:srgbClr>
                  </a:outerShdw>
                </a:effectLst>
                <a:latin typeface="+mn-lt"/>
              </a:rPr>
              <a:t> </a:t>
            </a:r>
            <a:r>
              <a:rPr lang="ru-RU" sz="1200" b="0" i="0" dirty="0" err="1">
                <a:solidFill>
                  <a:srgbClr val="FFFF00"/>
                </a:solidFill>
                <a:effectLst>
                  <a:outerShdw blurRad="38100" dist="38100" dir="2700000" algn="tl">
                    <a:srgbClr val="000000">
                      <a:alpha val="43137"/>
                    </a:srgbClr>
                  </a:outerShdw>
                </a:effectLst>
                <a:latin typeface="+mn-lt"/>
              </a:rPr>
              <a:t>маңызды</a:t>
            </a:r>
            <a:r>
              <a:rPr lang="ru-RU" sz="1200" b="0" i="0" dirty="0">
                <a:solidFill>
                  <a:srgbClr val="FFFF00"/>
                </a:solidFill>
                <a:effectLst>
                  <a:outerShdw blurRad="38100" dist="38100" dir="2700000" algn="tl">
                    <a:srgbClr val="000000">
                      <a:alpha val="43137"/>
                    </a:srgbClr>
                  </a:outerShdw>
                </a:effectLst>
                <a:latin typeface="+mn-lt"/>
              </a:rPr>
              <a:t>.</a:t>
            </a:r>
            <a:endParaRPr lang="ru-RU" b="0" i="0" dirty="0"/>
          </a:p>
        </p:txBody>
      </p:sp>
      <p:sp>
        <p:nvSpPr>
          <p:cNvPr id="4" name="Номер слайда 3"/>
          <p:cNvSpPr>
            <a:spLocks noGrp="1"/>
          </p:cNvSpPr>
          <p:nvPr>
            <p:ph type="sldNum" sz="quarter" idx="10"/>
          </p:nvPr>
        </p:nvSpPr>
        <p:spPr/>
        <p:txBody>
          <a:bodyPr/>
          <a:lstStyle/>
          <a:p>
            <a:fld id="{7A4D4836-1AA8-4777-AA44-E02D078FC357}" type="slidenum">
              <a:rPr lang="ru-RU" smtClean="0"/>
              <a:t>15</a:t>
            </a:fld>
            <a:endParaRPr lang="ru-RU"/>
          </a:p>
        </p:txBody>
      </p:sp>
    </p:spTree>
    <p:extLst>
      <p:ext uri="{BB962C8B-B14F-4D97-AF65-F5344CB8AC3E}">
        <p14:creationId xmlns:p14="http://schemas.microsoft.com/office/powerpoint/2010/main" val="1548347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kern="1200" dirty="0" err="1">
                <a:solidFill>
                  <a:schemeClr val="tx1"/>
                </a:solidFill>
                <a:effectLst/>
                <a:latin typeface="+mn-lt"/>
                <a:ea typeface="+mn-ea"/>
                <a:cs typeface="+mn-cs"/>
              </a:rPr>
              <a:t>Егер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қойылмаған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сұрақтарың</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қалса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көмек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керек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болса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менімен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мектеп</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психологымен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колледж </a:t>
            </a:r>
            <a:r>
              <a:rPr lang="ru-RU" sz="1200" b="0" kern="1200" dirty="0" err="1">
                <a:solidFill>
                  <a:schemeClr val="tx1"/>
                </a:solidFill>
                <a:effectLst/>
                <a:latin typeface="+mn-lt"/>
                <a:ea typeface="+mn-ea"/>
                <a:cs typeface="+mn-cs"/>
              </a:rPr>
              <a:t>психологымен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хабарласыңдар</a:t>
            </a:r>
            <a:r>
              <a:rPr lang="ru-RU" sz="1200" b="0" kern="1200" dirty="0">
                <a:solidFill>
                  <a:schemeClr val="tx1"/>
                </a:solidFill>
                <a:effectLst/>
                <a:latin typeface="+mn-lt"/>
                <a:ea typeface="+mn-ea"/>
                <a:cs typeface="+mn-cs"/>
              </a:rPr>
              <a:t>. </a:t>
            </a:r>
            <a:endParaRPr lang="ru-RU" b="0" dirty="0"/>
          </a:p>
        </p:txBody>
      </p:sp>
      <p:sp>
        <p:nvSpPr>
          <p:cNvPr id="4" name="Номер слайда 3"/>
          <p:cNvSpPr>
            <a:spLocks noGrp="1"/>
          </p:cNvSpPr>
          <p:nvPr>
            <p:ph type="sldNum" sz="quarter" idx="10"/>
          </p:nvPr>
        </p:nvSpPr>
        <p:spPr/>
        <p:txBody>
          <a:bodyPr/>
          <a:lstStyle/>
          <a:p>
            <a:fld id="{513D89DE-0395-44D4-95E6-3BF34187DA92}" type="slidenum">
              <a:rPr lang="ru-RU" smtClean="0"/>
              <a:t>16</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fontAlgn="base"/>
            <a:r>
              <a:rPr lang="ru-RU" sz="1200" b="0" i="0" kern="1200" dirty="0">
                <a:solidFill>
                  <a:schemeClr val="tx1"/>
                </a:solidFill>
                <a:effectLst/>
                <a:latin typeface="+mn-lt"/>
                <a:ea typeface="+mn-ea"/>
                <a:cs typeface="+mn-cs"/>
              </a:rPr>
              <a:t>21 </a:t>
            </a:r>
            <a:r>
              <a:rPr lang="ru-RU" sz="1200" b="0" i="0" kern="1200" dirty="0" err="1">
                <a:solidFill>
                  <a:schemeClr val="tx1"/>
                </a:solidFill>
                <a:effectLst/>
                <a:latin typeface="+mn-lt"/>
                <a:ea typeface="+mn-ea"/>
                <a:cs typeface="+mn-cs"/>
              </a:rPr>
              <a:t>ғасыр</a:t>
            </a:r>
            <a:r>
              <a:rPr lang="ru-RU" sz="1200" b="0" i="0" kern="1200" dirty="0">
                <a:solidFill>
                  <a:schemeClr val="tx1"/>
                </a:solidFill>
                <a:effectLst/>
                <a:latin typeface="+mn-lt"/>
                <a:ea typeface="+mn-ea"/>
                <a:cs typeface="+mn-cs"/>
              </a:rPr>
              <a:t> – </a:t>
            </a:r>
            <a:r>
              <a:rPr lang="ru-RU" sz="1200" b="0" i="0" kern="1200" dirty="0" err="1">
                <a:solidFill>
                  <a:schemeClr val="tx1"/>
                </a:solidFill>
                <a:effectLst/>
                <a:latin typeface="+mn-lt"/>
                <a:ea typeface="+mn-ea"/>
                <a:cs typeface="+mn-cs"/>
              </a:rPr>
              <a:t>компьютерлік</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технологиялар</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ғасыры</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деп</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бекер</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айтылмаған</a:t>
            </a:r>
            <a:r>
              <a:rPr lang="ru-RU" sz="1200" b="0" i="0" kern="1200" baseline="0" dirty="0">
                <a:solidFill>
                  <a:schemeClr val="tx1"/>
                </a:solidFill>
                <a:effectLst/>
                <a:latin typeface="+mn-lt"/>
                <a:ea typeface="+mn-ea"/>
                <a:cs typeface="+mn-cs"/>
              </a:rPr>
              <a:t>. Кеше </a:t>
            </a:r>
            <a:r>
              <a:rPr lang="ru-RU" sz="1200" b="0" i="0" kern="1200" baseline="0" dirty="0" err="1">
                <a:solidFill>
                  <a:schemeClr val="tx1"/>
                </a:solidFill>
                <a:effectLst/>
                <a:latin typeface="+mn-lt"/>
                <a:ea typeface="+mn-ea"/>
                <a:cs typeface="+mn-cs"/>
              </a:rPr>
              <a:t>ғана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жаңа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және</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беймәлім</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болып</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көрінгеннің</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бәрі</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бүгін-ақ</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ескіріп</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жатады</a:t>
            </a:r>
            <a:r>
              <a:rPr lang="ru-RU" sz="1200" b="0" i="0" kern="1200" baseline="0" dirty="0">
                <a:solidFill>
                  <a:schemeClr val="tx1"/>
                </a:solidFill>
                <a:effectLst/>
                <a:latin typeface="+mn-lt"/>
                <a:ea typeface="+mn-ea"/>
                <a:cs typeface="+mn-cs"/>
              </a:rPr>
              <a:t>.</a:t>
            </a:r>
          </a:p>
          <a:p>
            <a:pPr indent="182880" fontAlgn="base"/>
            <a:r>
              <a:rPr lang="kk-KZ" sz="1200" b="0" i="0" kern="1200" baseline="0" dirty="0">
                <a:solidFill>
                  <a:schemeClr val="tx1"/>
                </a:solidFill>
                <a:effectLst/>
                <a:latin typeface="+mn-lt"/>
                <a:ea typeface="+mn-ea"/>
                <a:cs typeface="+mn-cs"/>
              </a:rPr>
              <a:t>Біз ғарышты Жер айналасындағы кеңістікте ғана бағындырып жатқан жоқпыз, зерттеуші мини-станцияларымызды Марсқа жіберіп жатырмыз, Сатурнда, Юпитерде және Титанда барлау жұмыстары жүріп жатыр.</a:t>
            </a:r>
          </a:p>
          <a:p>
            <a:pPr indent="182880" fontAlgn="base"/>
            <a:r>
              <a:rPr lang="kk-KZ" sz="1200" b="0" i="0" kern="1200" baseline="0" dirty="0">
                <a:solidFill>
                  <a:schemeClr val="tx1"/>
                </a:solidFill>
                <a:effectLst/>
                <a:latin typeface="+mn-lt"/>
                <a:ea typeface="+mn-ea"/>
                <a:cs typeface="+mn-cs"/>
              </a:rPr>
              <a:t>Бұрын осы туралы тек фантастика туралы кітаптардан ғана оқуға болатын. Мысалы, сүңгуір қайық сияқты Жюль Верн романдарының идеялары 20 ғасырда шындыққа айналды. Қазіргі заманның ең батыл қиялдарын іске асыру уақыты келді.</a:t>
            </a:r>
          </a:p>
          <a:p>
            <a:pPr indent="182880" fontAlgn="base"/>
            <a:r>
              <a:rPr lang="kk-KZ" sz="1200" b="0" i="0" kern="1200" dirty="0">
                <a:solidFill>
                  <a:schemeClr val="tx1"/>
                </a:solidFill>
                <a:effectLst/>
                <a:latin typeface="+mn-lt"/>
                <a:ea typeface="+mn-ea"/>
                <a:cs typeface="+mn-cs"/>
              </a:rPr>
              <a:t>Адам мұхит</a:t>
            </a:r>
            <a:r>
              <a:rPr lang="kk-KZ" sz="1200" b="0" i="0" kern="1200" baseline="0" dirty="0">
                <a:solidFill>
                  <a:schemeClr val="tx1"/>
                </a:solidFill>
                <a:effectLst/>
                <a:latin typeface="+mn-lt"/>
                <a:ea typeface="+mn-ea"/>
                <a:cs typeface="+mn-cs"/>
              </a:rPr>
              <a:t> түбін аса күрделі аппаратура көмегімен зерттейді және соны онлайн режимде миллиондаған </a:t>
            </a:r>
            <a:r>
              <a:rPr lang="kk-KZ" sz="1200" b="0" i="0" u="sng" kern="1200" baseline="0" dirty="0">
                <a:solidFill>
                  <a:schemeClr val="accent1"/>
                </a:solidFill>
                <a:effectLst/>
                <a:latin typeface="+mn-lt"/>
                <a:ea typeface="+mn-ea"/>
                <a:cs typeface="+mn-cs"/>
              </a:rPr>
              <a:t>Интернет пайдаланушылары</a:t>
            </a:r>
            <a:r>
              <a:rPr lang="kk-KZ" sz="1200" b="0" i="0" kern="1200" baseline="0" dirty="0">
                <a:solidFill>
                  <a:schemeClr val="accent1"/>
                </a:solidFill>
                <a:effectLst/>
                <a:latin typeface="+mn-lt"/>
                <a:ea typeface="+mn-ea"/>
                <a:cs typeface="+mn-cs"/>
              </a:rPr>
              <a:t> </a:t>
            </a:r>
            <a:r>
              <a:rPr lang="kk-KZ" sz="1200" b="0" i="0" kern="1200" baseline="0" dirty="0">
                <a:solidFill>
                  <a:schemeClr val="tx1"/>
                </a:solidFill>
                <a:effectLst/>
                <a:latin typeface="+mn-lt"/>
                <a:ea typeface="+mn-ea"/>
                <a:cs typeface="+mn-cs"/>
              </a:rPr>
              <a:t>көріп отыра алады. Жаһандық тор бәрін және баршаны біріктірген біртұтас кеңістікке айналды. Ал бастысы, Интернет техникамен тікелей байланысты – компьютерлер, ноутбуктер, планшеттер, телефондар және басқа да гаджеттер. </a:t>
            </a:r>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A4D4836-1AA8-4777-AA44-E02D078FC357}" type="slidenum">
              <a:rPr lang="ru-RU" smtClean="0"/>
              <a:t>2</a:t>
            </a:fld>
            <a:endParaRPr lang="ru-RU"/>
          </a:p>
        </p:txBody>
      </p:sp>
    </p:spTree>
    <p:extLst>
      <p:ext uri="{BB962C8B-B14F-4D97-AF65-F5344CB8AC3E}">
        <p14:creationId xmlns:p14="http://schemas.microsoft.com/office/powerpoint/2010/main" val="123303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fontAlgn="base"/>
            <a:r>
              <a:rPr lang="kk-KZ" sz="1200" b="0" i="0" kern="1200" dirty="0">
                <a:solidFill>
                  <a:schemeClr val="tx1"/>
                </a:solidFill>
                <a:effectLst/>
                <a:latin typeface="+mn-lt"/>
                <a:ea typeface="+mn-ea"/>
                <a:cs typeface="+mn-cs"/>
              </a:rPr>
              <a:t>Біз Интернет-дүкендерде</a:t>
            </a:r>
            <a:r>
              <a:rPr lang="kk-KZ" sz="1200" b="0" i="0" kern="1200" baseline="0" dirty="0">
                <a:solidFill>
                  <a:schemeClr val="tx1"/>
                </a:solidFill>
                <a:effectLst/>
                <a:latin typeface="+mn-lt"/>
                <a:ea typeface="+mn-ea"/>
                <a:cs typeface="+mn-cs"/>
              </a:rPr>
              <a:t> сауда жасаймыз, Интернетте жұмыс істейміз, Интернет-ресурстар арқылы оқу мекемелерінде қашықтан оқимыз, вебинарларға, бейнеконференцияларға қатысамыз, мемлекеттік органдарға және қызметтерге онлайн режимде жүгінеміз.</a:t>
            </a:r>
          </a:p>
          <a:p>
            <a:pPr indent="182880" fontAlgn="base"/>
            <a:r>
              <a:rPr lang="kk-KZ" sz="1200" b="0" i="0" kern="1200" baseline="0" dirty="0">
                <a:solidFill>
                  <a:schemeClr val="tx1"/>
                </a:solidFill>
                <a:effectLst/>
                <a:latin typeface="+mn-lt"/>
                <a:ea typeface="+mn-ea"/>
                <a:cs typeface="+mn-cs"/>
              </a:rPr>
              <a:t>Жуырда біз өмірімізді ақпараттық технологияларсыз мүлдем елестете алмаймыз. Бірақ, бәрінің артықшылықтары мен кемшіліктері бар. Слайда Интернетті пайдаланудың тек 2 артықшылығы ғана көрсетілген... Ал сендер қандай артықшылықтарын айта аласыңдар, балалар? Желіні пайдаланудың арқасында қандай мүмкіндіктерге ие бола аламыз?</a:t>
            </a:r>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A4D4836-1AA8-4777-AA44-E02D078FC357}" type="slidenum">
              <a:rPr lang="ru-RU" smtClean="0"/>
              <a:t>3</a:t>
            </a:fld>
            <a:endParaRPr lang="ru-RU"/>
          </a:p>
        </p:txBody>
      </p:sp>
    </p:spTree>
    <p:extLst>
      <p:ext uri="{BB962C8B-B14F-4D97-AF65-F5344CB8AC3E}">
        <p14:creationId xmlns:p14="http://schemas.microsoft.com/office/powerpoint/2010/main" val="150074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i="1" dirty="0">
                <a:solidFill>
                  <a:srgbClr val="333333"/>
                </a:solidFill>
                <a:latin typeface="Open Sans"/>
              </a:rPr>
              <a:t>Жасөспірімдерді Интернет</a:t>
            </a:r>
            <a:r>
              <a:rPr lang="kk-KZ" sz="1200" i="1" baseline="0" dirty="0">
                <a:solidFill>
                  <a:srgbClr val="333333"/>
                </a:solidFill>
                <a:latin typeface="Open Sans"/>
              </a:rPr>
              <a:t> тартымдылығы тақырыбында ойлануға итермелейміз, «Ал желіде болу сендерге не береді? Жауаптарыңды чатта жазыңдар, ал егер кіде-кім микрофонды қосып, сөз алғысы келсе, мархабат». Жауаптарды жинап, артынша экранға мәтінді шығарып, түсіндірме береміз:</a:t>
            </a:r>
            <a:endParaRPr lang="ru-RU" sz="1200" i="1" dirty="0">
              <a:solidFill>
                <a:srgbClr val="333333"/>
              </a:solidFill>
              <a:latin typeface="Open Sans"/>
            </a:endParaRPr>
          </a:p>
          <a:p>
            <a:pPr indent="182880"/>
            <a:endParaRPr lang="ru-RU" sz="1200" i="1" dirty="0">
              <a:solidFill>
                <a:srgbClr val="333333"/>
              </a:solidFill>
              <a:latin typeface="Open Sans"/>
            </a:endParaRPr>
          </a:p>
          <a:p>
            <a:pPr indent="182880"/>
            <a:r>
              <a:rPr lang="ru-RU" sz="1200" i="1" dirty="0">
                <a:solidFill>
                  <a:srgbClr val="333333"/>
                </a:solidFill>
                <a:latin typeface="Open Sans"/>
              </a:rPr>
              <a:t>– </a:t>
            </a:r>
            <a:r>
              <a:rPr lang="ru-RU" sz="1200" i="1" dirty="0" err="1">
                <a:solidFill>
                  <a:srgbClr val="333333"/>
                </a:solidFill>
                <a:latin typeface="Open Sans"/>
              </a:rPr>
              <a:t>Өзіңнен</a:t>
            </a:r>
            <a:r>
              <a:rPr lang="ru-RU" sz="1200" i="1" dirty="0">
                <a:solidFill>
                  <a:srgbClr val="333333"/>
                </a:solidFill>
                <a:latin typeface="Open Sans"/>
              </a:rPr>
              <a:t> </a:t>
            </a:r>
            <a:r>
              <a:rPr lang="ru-RU" sz="1200" i="1" dirty="0" err="1">
                <a:solidFill>
                  <a:srgbClr val="333333"/>
                </a:solidFill>
                <a:latin typeface="Open Sans"/>
              </a:rPr>
              <a:t>басқа</a:t>
            </a:r>
            <a:r>
              <a:rPr lang="ru-RU" sz="1200" i="1" dirty="0">
                <a:solidFill>
                  <a:srgbClr val="333333"/>
                </a:solidFill>
                <a:latin typeface="Open Sans"/>
              </a:rPr>
              <a:t> </a:t>
            </a:r>
            <a:r>
              <a:rPr lang="ru-RU" sz="1200" i="1" dirty="0" err="1">
                <a:solidFill>
                  <a:srgbClr val="333333"/>
                </a:solidFill>
                <a:latin typeface="Open Sans"/>
              </a:rPr>
              <a:t>ешкім</a:t>
            </a:r>
            <a:r>
              <a:rPr lang="ru-RU" sz="1200" i="1" baseline="0" dirty="0">
                <a:solidFill>
                  <a:srgbClr val="333333"/>
                </a:solidFill>
                <a:latin typeface="Open Sans"/>
              </a:rPr>
              <a:t> </a:t>
            </a:r>
            <a:r>
              <a:rPr lang="ru-RU" sz="1200" i="1" baseline="0" dirty="0" err="1">
                <a:solidFill>
                  <a:srgbClr val="333333"/>
                </a:solidFill>
                <a:latin typeface="Open Sans"/>
              </a:rPr>
              <a:t>кіре</a:t>
            </a:r>
            <a:r>
              <a:rPr lang="ru-RU" sz="1200" i="1" baseline="0" dirty="0">
                <a:solidFill>
                  <a:srgbClr val="333333"/>
                </a:solidFill>
                <a:latin typeface="Open Sans"/>
              </a:rPr>
              <a:t> </a:t>
            </a:r>
            <a:r>
              <a:rPr lang="ru-RU" sz="1200" i="1" baseline="0" dirty="0" err="1">
                <a:solidFill>
                  <a:srgbClr val="333333"/>
                </a:solidFill>
                <a:latin typeface="Open Sans"/>
              </a:rPr>
              <a:t>алмайтын</a:t>
            </a:r>
            <a:r>
              <a:rPr lang="ru-RU" sz="1200" i="1" baseline="0" dirty="0">
                <a:solidFill>
                  <a:srgbClr val="333333"/>
                </a:solidFill>
                <a:latin typeface="Open Sans"/>
              </a:rPr>
              <a:t> </a:t>
            </a:r>
            <a:r>
              <a:rPr lang="ru-RU" sz="1200" i="1" baseline="0" dirty="0" err="1">
                <a:solidFill>
                  <a:srgbClr val="333333"/>
                </a:solidFill>
                <a:latin typeface="Open Sans"/>
              </a:rPr>
              <a:t>жеке</a:t>
            </a:r>
            <a:r>
              <a:rPr lang="ru-RU" sz="1200" i="1" baseline="0" dirty="0">
                <a:solidFill>
                  <a:srgbClr val="333333"/>
                </a:solidFill>
                <a:latin typeface="Open Sans"/>
              </a:rPr>
              <a:t> </a:t>
            </a:r>
            <a:r>
              <a:rPr lang="ru-RU" sz="1200" i="1" baseline="0" dirty="0" err="1">
                <a:solidFill>
                  <a:srgbClr val="333333"/>
                </a:solidFill>
                <a:latin typeface="Open Sans"/>
              </a:rPr>
              <a:t>меншік</a:t>
            </a:r>
            <a:r>
              <a:rPr lang="ru-RU" sz="1200" i="1" baseline="0" dirty="0">
                <a:solidFill>
                  <a:srgbClr val="333333"/>
                </a:solidFill>
                <a:latin typeface="Open Sans"/>
              </a:rPr>
              <a:t> </a:t>
            </a:r>
            <a:r>
              <a:rPr lang="ru-RU" sz="1200" i="1" baseline="0" dirty="0" err="1">
                <a:solidFill>
                  <a:srgbClr val="333333"/>
                </a:solidFill>
                <a:latin typeface="Open Sans"/>
              </a:rPr>
              <a:t>әлемнің</a:t>
            </a:r>
            <a:r>
              <a:rPr lang="ru-RU" sz="1200" i="1" baseline="0" dirty="0">
                <a:solidFill>
                  <a:srgbClr val="333333"/>
                </a:solidFill>
                <a:latin typeface="Open Sans"/>
              </a:rPr>
              <a:t> </a:t>
            </a:r>
            <a:r>
              <a:rPr lang="ru-RU" sz="1200" i="1" baseline="0" dirty="0" err="1">
                <a:solidFill>
                  <a:srgbClr val="333333"/>
                </a:solidFill>
                <a:latin typeface="Open Sans"/>
              </a:rPr>
              <a:t>болуы</a:t>
            </a:r>
            <a:r>
              <a:rPr lang="ru-RU" sz="1200" i="1" dirty="0">
                <a:solidFill>
                  <a:srgbClr val="333333"/>
                </a:solidFill>
                <a:latin typeface="Open Sans"/>
              </a:rPr>
              <a:t>,</a:t>
            </a:r>
          </a:p>
          <a:p>
            <a:pPr indent="182880"/>
            <a:r>
              <a:rPr lang="ru-RU" sz="1200" i="1" dirty="0">
                <a:solidFill>
                  <a:srgbClr val="333333"/>
                </a:solidFill>
                <a:latin typeface="Open Sans"/>
              </a:rPr>
              <a:t>– </a:t>
            </a:r>
            <a:r>
              <a:rPr lang="ru-RU" sz="1200" i="1" dirty="0" err="1">
                <a:solidFill>
                  <a:srgbClr val="333333"/>
                </a:solidFill>
                <a:latin typeface="Open Sans"/>
              </a:rPr>
              <a:t>Жауапкершіліктің</a:t>
            </a:r>
            <a:r>
              <a:rPr lang="ru-RU" sz="1200" i="1" dirty="0">
                <a:solidFill>
                  <a:srgbClr val="333333"/>
                </a:solidFill>
                <a:latin typeface="Open Sans"/>
              </a:rPr>
              <a:t> </a:t>
            </a:r>
            <a:r>
              <a:rPr lang="ru-RU" sz="1200" i="1" dirty="0" err="1">
                <a:solidFill>
                  <a:srgbClr val="333333"/>
                </a:solidFill>
                <a:latin typeface="Open Sans"/>
              </a:rPr>
              <a:t>болмауы</a:t>
            </a:r>
            <a:r>
              <a:rPr lang="ru-RU" sz="1200" i="1" dirty="0">
                <a:solidFill>
                  <a:srgbClr val="333333"/>
                </a:solidFill>
                <a:latin typeface="Open Sans"/>
              </a:rPr>
              <a:t>,</a:t>
            </a:r>
          </a:p>
          <a:p>
            <a:pPr indent="182880"/>
            <a:r>
              <a:rPr lang="ru-RU" sz="1200" i="1" dirty="0">
                <a:solidFill>
                  <a:srgbClr val="333333"/>
                </a:solidFill>
                <a:latin typeface="Open Sans"/>
              </a:rPr>
              <a:t>– </a:t>
            </a:r>
            <a:r>
              <a:rPr lang="ru-RU" sz="1200" i="1" dirty="0" err="1">
                <a:solidFill>
                  <a:srgbClr val="333333"/>
                </a:solidFill>
                <a:latin typeface="Open Sans"/>
              </a:rPr>
              <a:t>Үдерістердің</a:t>
            </a:r>
            <a:r>
              <a:rPr lang="ru-RU" sz="1200" i="1" baseline="0" dirty="0">
                <a:solidFill>
                  <a:srgbClr val="333333"/>
                </a:solidFill>
                <a:latin typeface="Open Sans"/>
              </a:rPr>
              <a:t> </a:t>
            </a:r>
            <a:r>
              <a:rPr lang="ru-RU" sz="1200" i="1" baseline="0" dirty="0" err="1">
                <a:solidFill>
                  <a:srgbClr val="333333"/>
                </a:solidFill>
                <a:latin typeface="Open Sans"/>
              </a:rPr>
              <a:t>шынайылығы</a:t>
            </a:r>
            <a:r>
              <a:rPr lang="ru-RU" sz="1200" i="1" baseline="0" dirty="0">
                <a:solidFill>
                  <a:srgbClr val="333333"/>
                </a:solidFill>
                <a:latin typeface="Open Sans"/>
              </a:rPr>
              <a:t> </a:t>
            </a:r>
            <a:r>
              <a:rPr lang="ru-RU" sz="1200" i="1" baseline="0" dirty="0" err="1">
                <a:solidFill>
                  <a:srgbClr val="333333"/>
                </a:solidFill>
                <a:latin typeface="Open Sans"/>
              </a:rPr>
              <a:t>және</a:t>
            </a:r>
            <a:r>
              <a:rPr lang="ru-RU" sz="1200" i="1" baseline="0" dirty="0">
                <a:solidFill>
                  <a:srgbClr val="333333"/>
                </a:solidFill>
                <a:latin typeface="Open Sans"/>
              </a:rPr>
              <a:t> </a:t>
            </a:r>
            <a:r>
              <a:rPr lang="ru-RU" sz="1200" i="1" baseline="0" dirty="0" err="1">
                <a:solidFill>
                  <a:srgbClr val="333333"/>
                </a:solidFill>
                <a:latin typeface="Open Sans"/>
              </a:rPr>
              <a:t>айналадағы</a:t>
            </a:r>
            <a:r>
              <a:rPr lang="ru-RU" sz="1200" i="1" baseline="0" dirty="0">
                <a:solidFill>
                  <a:srgbClr val="333333"/>
                </a:solidFill>
                <a:latin typeface="Open Sans"/>
              </a:rPr>
              <a:t> </a:t>
            </a:r>
            <a:r>
              <a:rPr lang="ru-RU" sz="1200" i="1" baseline="0" dirty="0" err="1">
                <a:solidFill>
                  <a:srgbClr val="333333"/>
                </a:solidFill>
                <a:latin typeface="Open Sans"/>
              </a:rPr>
              <a:t>әлемнен</a:t>
            </a:r>
            <a:r>
              <a:rPr lang="ru-RU" sz="1200" i="1" baseline="0" dirty="0">
                <a:solidFill>
                  <a:srgbClr val="333333"/>
                </a:solidFill>
                <a:latin typeface="Open Sans"/>
              </a:rPr>
              <a:t> </a:t>
            </a:r>
            <a:r>
              <a:rPr lang="ru-RU" sz="1200" i="1" baseline="0" dirty="0" err="1">
                <a:solidFill>
                  <a:srgbClr val="333333"/>
                </a:solidFill>
                <a:latin typeface="Open Sans"/>
              </a:rPr>
              <a:t>толығымен</a:t>
            </a:r>
            <a:r>
              <a:rPr lang="ru-RU" sz="1200" i="1" baseline="0" dirty="0">
                <a:solidFill>
                  <a:srgbClr val="333333"/>
                </a:solidFill>
                <a:latin typeface="Open Sans"/>
              </a:rPr>
              <a:t> </a:t>
            </a:r>
            <a:r>
              <a:rPr lang="ru-RU" sz="1200" i="1" baseline="0" dirty="0" err="1">
                <a:solidFill>
                  <a:srgbClr val="333333"/>
                </a:solidFill>
                <a:latin typeface="Open Sans"/>
              </a:rPr>
              <a:t>безіну</a:t>
            </a:r>
            <a:r>
              <a:rPr lang="ru-RU" sz="1200" i="1" dirty="0">
                <a:solidFill>
                  <a:srgbClr val="333333"/>
                </a:solidFill>
                <a:latin typeface="Open Sans"/>
              </a:rPr>
              <a:t>,</a:t>
            </a:r>
          </a:p>
          <a:p>
            <a:pPr indent="182880"/>
            <a:r>
              <a:rPr lang="ru-RU" sz="1200" i="1" dirty="0">
                <a:solidFill>
                  <a:srgbClr val="333333"/>
                </a:solidFill>
                <a:latin typeface="Open Sans"/>
              </a:rPr>
              <a:t>– </a:t>
            </a:r>
            <a:r>
              <a:rPr lang="ru-RU" sz="1200" i="1" dirty="0" err="1">
                <a:solidFill>
                  <a:srgbClr val="333333"/>
                </a:solidFill>
                <a:latin typeface="Open Sans"/>
              </a:rPr>
              <a:t>Кез-келген</a:t>
            </a:r>
            <a:r>
              <a:rPr lang="ru-RU" sz="1200" i="1" baseline="0" dirty="0">
                <a:solidFill>
                  <a:srgbClr val="333333"/>
                </a:solidFill>
                <a:latin typeface="Open Sans"/>
              </a:rPr>
              <a:t> </a:t>
            </a:r>
            <a:r>
              <a:rPr lang="ru-RU" sz="1200" i="1" baseline="0" dirty="0" err="1">
                <a:solidFill>
                  <a:srgbClr val="333333"/>
                </a:solidFill>
                <a:latin typeface="Open Sans"/>
              </a:rPr>
              <a:t>қатені</a:t>
            </a:r>
            <a:r>
              <a:rPr lang="ru-RU" sz="1200" i="1" baseline="0" dirty="0">
                <a:solidFill>
                  <a:srgbClr val="333333"/>
                </a:solidFill>
                <a:latin typeface="Open Sans"/>
              </a:rPr>
              <a:t> </a:t>
            </a:r>
            <a:r>
              <a:rPr lang="ru-RU" sz="1200" i="1" baseline="0" dirty="0" err="1">
                <a:solidFill>
                  <a:srgbClr val="333333"/>
                </a:solidFill>
                <a:latin typeface="Open Sans"/>
              </a:rPr>
              <a:t>көп</a:t>
            </a:r>
            <a:r>
              <a:rPr lang="ru-RU" sz="1200" i="1" baseline="0" dirty="0">
                <a:solidFill>
                  <a:srgbClr val="333333"/>
                </a:solidFill>
                <a:latin typeface="Open Sans"/>
              </a:rPr>
              <a:t> </a:t>
            </a:r>
            <a:r>
              <a:rPr lang="ru-RU" sz="1200" i="1" baseline="0" dirty="0" err="1">
                <a:solidFill>
                  <a:srgbClr val="333333"/>
                </a:solidFill>
                <a:latin typeface="Open Sans"/>
              </a:rPr>
              <a:t>рет</a:t>
            </a:r>
            <a:r>
              <a:rPr lang="ru-RU" sz="1200" i="1" baseline="0" dirty="0">
                <a:solidFill>
                  <a:srgbClr val="333333"/>
                </a:solidFill>
                <a:latin typeface="Open Sans"/>
              </a:rPr>
              <a:t> </a:t>
            </a:r>
            <a:r>
              <a:rPr lang="ru-RU" sz="1200" i="1" baseline="0" dirty="0" err="1">
                <a:solidFill>
                  <a:srgbClr val="333333"/>
                </a:solidFill>
                <a:latin typeface="Open Sans"/>
              </a:rPr>
              <a:t>әрекеттену</a:t>
            </a:r>
            <a:r>
              <a:rPr lang="ru-RU" sz="1200" i="1" baseline="0" dirty="0">
                <a:solidFill>
                  <a:srgbClr val="333333"/>
                </a:solidFill>
                <a:latin typeface="Open Sans"/>
              </a:rPr>
              <a:t> </a:t>
            </a:r>
            <a:r>
              <a:rPr lang="ru-RU" sz="1200" i="1" baseline="0" dirty="0" err="1">
                <a:solidFill>
                  <a:srgbClr val="333333"/>
                </a:solidFill>
                <a:latin typeface="Open Sans"/>
              </a:rPr>
              <a:t>арқылы</a:t>
            </a:r>
            <a:r>
              <a:rPr lang="ru-RU" sz="1200" i="1" baseline="0" dirty="0">
                <a:solidFill>
                  <a:srgbClr val="333333"/>
                </a:solidFill>
                <a:latin typeface="Open Sans"/>
              </a:rPr>
              <a:t> </a:t>
            </a:r>
            <a:r>
              <a:rPr lang="ru-RU" sz="1200" i="1" baseline="0" dirty="0" err="1">
                <a:solidFill>
                  <a:srgbClr val="333333"/>
                </a:solidFill>
                <a:latin typeface="Open Sans"/>
              </a:rPr>
              <a:t>түзеу</a:t>
            </a:r>
            <a:r>
              <a:rPr lang="ru-RU" sz="1200" i="1" baseline="0" dirty="0">
                <a:solidFill>
                  <a:srgbClr val="333333"/>
                </a:solidFill>
                <a:latin typeface="Open Sans"/>
              </a:rPr>
              <a:t> </a:t>
            </a:r>
            <a:r>
              <a:rPr lang="ru-RU" sz="1200" i="1" baseline="0" dirty="0" err="1">
                <a:solidFill>
                  <a:srgbClr val="333333"/>
                </a:solidFill>
                <a:latin typeface="Open Sans"/>
              </a:rPr>
              <a:t>мүмкіндігі</a:t>
            </a:r>
            <a:r>
              <a:rPr lang="ru-RU" sz="1200" i="1" baseline="0" dirty="0">
                <a:solidFill>
                  <a:srgbClr val="333333"/>
                </a:solidFill>
                <a:latin typeface="Open Sans"/>
              </a:rPr>
              <a:t>,</a:t>
            </a:r>
            <a:endParaRPr lang="ru-RU" sz="1200" i="1" dirty="0">
              <a:solidFill>
                <a:srgbClr val="333333"/>
              </a:solidFill>
              <a:latin typeface="Open Sans"/>
            </a:endParaRPr>
          </a:p>
          <a:p>
            <a:pPr indent="182880"/>
            <a:r>
              <a:rPr lang="ru-RU" sz="1200" i="1" dirty="0">
                <a:solidFill>
                  <a:srgbClr val="333333"/>
                </a:solidFill>
                <a:latin typeface="Open Sans"/>
              </a:rPr>
              <a:t>– </a:t>
            </a:r>
            <a:r>
              <a:rPr lang="ru-RU" sz="1200" i="1" dirty="0" err="1">
                <a:solidFill>
                  <a:srgbClr val="333333"/>
                </a:solidFill>
                <a:latin typeface="Open Sans"/>
              </a:rPr>
              <a:t>Салдары</a:t>
            </a:r>
            <a:r>
              <a:rPr lang="ru-RU" sz="1200" i="1" baseline="0" dirty="0">
                <a:solidFill>
                  <a:srgbClr val="333333"/>
                </a:solidFill>
                <a:latin typeface="Open Sans"/>
              </a:rPr>
              <a:t> </a:t>
            </a:r>
            <a:r>
              <a:rPr lang="ru-RU" sz="1200" i="1" baseline="0" dirty="0" err="1">
                <a:solidFill>
                  <a:srgbClr val="333333"/>
                </a:solidFill>
                <a:latin typeface="Open Sans"/>
              </a:rPr>
              <a:t>қандай</a:t>
            </a:r>
            <a:r>
              <a:rPr lang="ru-RU" sz="1200" i="1" baseline="0" dirty="0">
                <a:solidFill>
                  <a:srgbClr val="333333"/>
                </a:solidFill>
                <a:latin typeface="Open Sans"/>
              </a:rPr>
              <a:t> </a:t>
            </a:r>
            <a:r>
              <a:rPr lang="ru-RU" sz="1200" i="1" baseline="0" dirty="0" err="1">
                <a:solidFill>
                  <a:srgbClr val="333333"/>
                </a:solidFill>
                <a:latin typeface="Open Sans"/>
              </a:rPr>
              <a:t>болатынына</a:t>
            </a:r>
            <a:r>
              <a:rPr lang="ru-RU" sz="1200" i="1" baseline="0" dirty="0">
                <a:solidFill>
                  <a:srgbClr val="333333"/>
                </a:solidFill>
                <a:latin typeface="Open Sans"/>
              </a:rPr>
              <a:t> </a:t>
            </a:r>
            <a:r>
              <a:rPr lang="ru-RU" sz="1200" i="1" baseline="0" dirty="0" err="1">
                <a:solidFill>
                  <a:srgbClr val="333333"/>
                </a:solidFill>
                <a:latin typeface="Open Sans"/>
              </a:rPr>
              <a:t>қарамастан</a:t>
            </a:r>
            <a:r>
              <a:rPr lang="ru-RU" sz="1200" i="1" baseline="0" dirty="0">
                <a:solidFill>
                  <a:srgbClr val="333333"/>
                </a:solidFill>
                <a:latin typeface="Open Sans"/>
              </a:rPr>
              <a:t>, </a:t>
            </a:r>
            <a:r>
              <a:rPr lang="ru-RU" sz="1200" i="1" baseline="0" dirty="0" err="1">
                <a:solidFill>
                  <a:srgbClr val="333333"/>
                </a:solidFill>
                <a:latin typeface="Open Sans"/>
              </a:rPr>
              <a:t>кез-келген</a:t>
            </a:r>
            <a:r>
              <a:rPr lang="ru-RU" sz="1200" i="1" baseline="0" dirty="0">
                <a:solidFill>
                  <a:srgbClr val="333333"/>
                </a:solidFill>
                <a:latin typeface="Open Sans"/>
              </a:rPr>
              <a:t> </a:t>
            </a:r>
            <a:r>
              <a:rPr lang="ru-RU" sz="1200" i="1" baseline="0" dirty="0" err="1">
                <a:solidFill>
                  <a:srgbClr val="333333"/>
                </a:solidFill>
                <a:latin typeface="Open Sans"/>
              </a:rPr>
              <a:t>шешімді</a:t>
            </a:r>
            <a:r>
              <a:rPr lang="ru-RU" sz="1200" i="1" baseline="0" dirty="0">
                <a:solidFill>
                  <a:srgbClr val="333333"/>
                </a:solidFill>
                <a:latin typeface="Open Sans"/>
              </a:rPr>
              <a:t> </a:t>
            </a:r>
            <a:r>
              <a:rPr lang="ru-RU" sz="1200" i="1" baseline="0" dirty="0" err="1">
                <a:solidFill>
                  <a:srgbClr val="333333"/>
                </a:solidFill>
                <a:latin typeface="Open Sans"/>
              </a:rPr>
              <a:t>өз</a:t>
            </a:r>
            <a:r>
              <a:rPr lang="ru-RU" sz="1200" i="1" baseline="0" dirty="0">
                <a:solidFill>
                  <a:srgbClr val="333333"/>
                </a:solidFill>
                <a:latin typeface="Open Sans"/>
              </a:rPr>
              <a:t> </a:t>
            </a:r>
            <a:r>
              <a:rPr lang="ru-RU" sz="1200" i="1" baseline="0" dirty="0" err="1">
                <a:solidFill>
                  <a:srgbClr val="333333"/>
                </a:solidFill>
                <a:latin typeface="Open Sans"/>
              </a:rPr>
              <a:t>бетінше</a:t>
            </a:r>
            <a:r>
              <a:rPr lang="ru-RU" sz="1200" i="1" baseline="0" dirty="0">
                <a:solidFill>
                  <a:srgbClr val="333333"/>
                </a:solidFill>
                <a:latin typeface="Open Sans"/>
              </a:rPr>
              <a:t> </a:t>
            </a:r>
            <a:r>
              <a:rPr lang="ru-RU" sz="1200" i="1" baseline="0" dirty="0" err="1">
                <a:solidFill>
                  <a:srgbClr val="333333"/>
                </a:solidFill>
                <a:latin typeface="Open Sans"/>
              </a:rPr>
              <a:t>қабылдау</a:t>
            </a:r>
            <a:r>
              <a:rPr lang="ru-RU" sz="1200" i="1" baseline="0" dirty="0">
                <a:solidFill>
                  <a:srgbClr val="333333"/>
                </a:solidFill>
                <a:latin typeface="Open Sans"/>
              </a:rPr>
              <a:t> (</a:t>
            </a:r>
            <a:r>
              <a:rPr lang="ru-RU" sz="1200" i="1" baseline="0" dirty="0" err="1">
                <a:solidFill>
                  <a:srgbClr val="333333"/>
                </a:solidFill>
                <a:latin typeface="Open Sans"/>
              </a:rPr>
              <a:t>мысалы</a:t>
            </a:r>
            <a:r>
              <a:rPr lang="ru-RU" sz="1200" i="1" baseline="0" dirty="0">
                <a:solidFill>
                  <a:srgbClr val="333333"/>
                </a:solidFill>
                <a:latin typeface="Open Sans"/>
              </a:rPr>
              <a:t> </a:t>
            </a:r>
            <a:r>
              <a:rPr lang="ru-RU" sz="1200" i="1" baseline="0" dirty="0" err="1">
                <a:solidFill>
                  <a:srgbClr val="333333"/>
                </a:solidFill>
                <a:latin typeface="Open Sans"/>
              </a:rPr>
              <a:t>ойын</a:t>
            </a:r>
            <a:r>
              <a:rPr lang="ru-RU" sz="1200" i="1" baseline="0" dirty="0">
                <a:solidFill>
                  <a:srgbClr val="333333"/>
                </a:solidFill>
                <a:latin typeface="Open Sans"/>
              </a:rPr>
              <a:t> </a:t>
            </a:r>
            <a:r>
              <a:rPr lang="ru-RU" sz="1200" i="1" baseline="0" dirty="0" err="1">
                <a:solidFill>
                  <a:srgbClr val="333333"/>
                </a:solidFill>
                <a:latin typeface="Open Sans"/>
              </a:rPr>
              <a:t>барысында</a:t>
            </a:r>
            <a:r>
              <a:rPr lang="ru-RU" sz="1200" i="1" baseline="0" dirty="0">
                <a:solidFill>
                  <a:srgbClr val="333333"/>
                </a:solidFill>
                <a:latin typeface="Open Sans"/>
              </a:rPr>
              <a:t>)</a:t>
            </a:r>
            <a:r>
              <a:rPr lang="ru-RU" sz="1200" i="1" dirty="0">
                <a:solidFill>
                  <a:srgbClr val="333333"/>
                </a:solidFill>
                <a:latin typeface="Open Sans"/>
              </a:rPr>
              <a:t>.</a:t>
            </a:r>
            <a:endParaRPr lang="ru-RU" dirty="0"/>
          </a:p>
        </p:txBody>
      </p:sp>
      <p:sp>
        <p:nvSpPr>
          <p:cNvPr id="4" name="Номер слайда 3"/>
          <p:cNvSpPr>
            <a:spLocks noGrp="1"/>
          </p:cNvSpPr>
          <p:nvPr>
            <p:ph type="sldNum" sz="quarter" idx="10"/>
          </p:nvPr>
        </p:nvSpPr>
        <p:spPr/>
        <p:txBody>
          <a:bodyPr/>
          <a:lstStyle/>
          <a:p>
            <a:fld id="{7A4D4836-1AA8-4777-AA44-E02D078FC357}" type="slidenum">
              <a:rPr lang="ru-RU" smtClean="0"/>
              <a:t>4</a:t>
            </a:fld>
            <a:endParaRPr lang="ru-RU"/>
          </a:p>
        </p:txBody>
      </p:sp>
    </p:spTree>
    <p:extLst>
      <p:ext uri="{BB962C8B-B14F-4D97-AF65-F5344CB8AC3E}">
        <p14:creationId xmlns:p14="http://schemas.microsoft.com/office/powerpoint/2010/main" val="218804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Интернетті</a:t>
            </a:r>
            <a:r>
              <a:rPr lang="ru-RU" dirty="0"/>
              <a:t> </a:t>
            </a:r>
            <a:r>
              <a:rPr lang="ru-RU" dirty="0" err="1"/>
              <a:t>пайдалану</a:t>
            </a:r>
            <a:r>
              <a:rPr lang="ru-RU" dirty="0"/>
              <a:t> </a:t>
            </a:r>
            <a:r>
              <a:rPr lang="ru-RU" dirty="0" err="1"/>
              <a:t>орасан</a:t>
            </a:r>
            <a:r>
              <a:rPr lang="ru-RU" baseline="0" dirty="0"/>
              <a:t> </a:t>
            </a:r>
            <a:r>
              <a:rPr lang="ru-RU" baseline="0" dirty="0" err="1"/>
              <a:t>зор</a:t>
            </a:r>
            <a:r>
              <a:rPr lang="ru-RU" baseline="0" dirty="0"/>
              <a:t> </a:t>
            </a:r>
            <a:r>
              <a:rPr lang="ru-RU" baseline="0" dirty="0" err="1"/>
              <a:t>мүмкіндіктер</a:t>
            </a:r>
            <a:r>
              <a:rPr lang="ru-RU" baseline="0" dirty="0"/>
              <a:t> </a:t>
            </a:r>
            <a:r>
              <a:rPr lang="ru-RU" baseline="0" dirty="0" err="1"/>
              <a:t>береді</a:t>
            </a:r>
            <a:r>
              <a:rPr lang="ru-RU" baseline="0" dirty="0"/>
              <a:t>, ал </a:t>
            </a:r>
            <a:r>
              <a:rPr lang="ru-RU" baseline="0" dirty="0" err="1"/>
              <a:t>қорқуға</a:t>
            </a:r>
            <a:r>
              <a:rPr lang="ru-RU" baseline="0" dirty="0"/>
              <a:t> </a:t>
            </a:r>
            <a:r>
              <a:rPr lang="ru-RU" baseline="0" dirty="0" err="1"/>
              <a:t>себеп</a:t>
            </a:r>
            <a:r>
              <a:rPr lang="ru-RU" baseline="0" dirty="0"/>
              <a:t> бар </a:t>
            </a:r>
            <a:r>
              <a:rPr lang="ru-RU" baseline="0" dirty="0" err="1"/>
              <a:t>ма</a:t>
            </a:r>
            <a:r>
              <a:rPr lang="ru-RU" baseline="0" dirty="0"/>
              <a:t>? </a:t>
            </a:r>
            <a:r>
              <a:rPr lang="ru-RU" baseline="0" dirty="0" err="1"/>
              <a:t>Желіде</a:t>
            </a:r>
            <a:r>
              <a:rPr lang="ru-RU" baseline="0" dirty="0"/>
              <a:t> </a:t>
            </a:r>
            <a:r>
              <a:rPr lang="ru-RU" baseline="0" dirty="0" err="1"/>
              <a:t>сендерге</a:t>
            </a:r>
            <a:r>
              <a:rPr lang="ru-RU" baseline="0" dirty="0"/>
              <a:t> </a:t>
            </a:r>
            <a:r>
              <a:rPr lang="ru-RU" baseline="0" dirty="0" err="1"/>
              <a:t>қауіп</a:t>
            </a:r>
            <a:r>
              <a:rPr lang="ru-RU" baseline="0" dirty="0"/>
              <a:t> </a:t>
            </a:r>
            <a:r>
              <a:rPr lang="ru-RU" baseline="0" dirty="0" err="1"/>
              <a:t>төнуі</a:t>
            </a:r>
            <a:r>
              <a:rPr lang="ru-RU" baseline="0" dirty="0"/>
              <a:t> </a:t>
            </a:r>
            <a:r>
              <a:rPr lang="ru-RU" baseline="0" dirty="0" err="1"/>
              <a:t>мүмкін</a:t>
            </a:r>
            <a:r>
              <a:rPr lang="ru-RU" baseline="0" dirty="0"/>
              <a:t> </a:t>
            </a:r>
            <a:r>
              <a:rPr lang="ru-RU" baseline="0" dirty="0" err="1"/>
              <a:t>бе</a:t>
            </a:r>
            <a:r>
              <a:rPr lang="ru-RU" baseline="0" dirty="0"/>
              <a:t>? </a:t>
            </a:r>
            <a:r>
              <a:rPr lang="ru-RU" baseline="0" dirty="0" err="1"/>
              <a:t>Бірге</a:t>
            </a:r>
            <a:r>
              <a:rPr lang="ru-RU" baseline="0" dirty="0"/>
              <a:t> </a:t>
            </a:r>
            <a:r>
              <a:rPr lang="ru-RU" baseline="0" dirty="0" err="1"/>
              <a:t>ойланып</a:t>
            </a:r>
            <a:r>
              <a:rPr lang="ru-RU" baseline="0" dirty="0"/>
              <a:t>, осы </a:t>
            </a:r>
            <a:r>
              <a:rPr lang="ru-RU" baseline="0" dirty="0" err="1"/>
              <a:t>сұраққа</a:t>
            </a:r>
            <a:r>
              <a:rPr lang="ru-RU" baseline="0" dirty="0"/>
              <a:t> </a:t>
            </a:r>
            <a:r>
              <a:rPr lang="ru-RU" baseline="0" dirty="0" err="1"/>
              <a:t>жауап</a:t>
            </a:r>
            <a:r>
              <a:rPr lang="ru-RU" baseline="0" dirty="0"/>
              <a:t> </a:t>
            </a:r>
            <a:r>
              <a:rPr lang="ru-RU" baseline="0" dirty="0" err="1"/>
              <a:t>беріп</a:t>
            </a:r>
            <a:r>
              <a:rPr lang="ru-RU" baseline="0" dirty="0"/>
              <a:t> </a:t>
            </a:r>
            <a:r>
              <a:rPr lang="ru-RU" baseline="0" dirty="0" err="1"/>
              <a:t>көрейік</a:t>
            </a:r>
            <a:r>
              <a:rPr lang="ru-RU" baseline="0" dirty="0"/>
              <a:t>. </a:t>
            </a:r>
            <a:r>
              <a:rPr lang="ru-RU" baseline="0" dirty="0" err="1"/>
              <a:t>Жауаптарыңды</a:t>
            </a:r>
            <a:r>
              <a:rPr lang="ru-RU" baseline="0" dirty="0"/>
              <a:t> </a:t>
            </a:r>
            <a:r>
              <a:rPr lang="ru-RU" baseline="0" dirty="0" err="1"/>
              <a:t>чатта</a:t>
            </a:r>
            <a:r>
              <a:rPr lang="ru-RU" baseline="0" dirty="0"/>
              <a:t> </a:t>
            </a:r>
            <a:r>
              <a:rPr lang="ru-RU" baseline="0" dirty="0" err="1"/>
              <a:t>жазыңдар</a:t>
            </a:r>
            <a:r>
              <a:rPr lang="ru-RU" baseline="0" dirty="0"/>
              <a:t>.</a:t>
            </a:r>
          </a:p>
        </p:txBody>
      </p:sp>
      <p:sp>
        <p:nvSpPr>
          <p:cNvPr id="4" name="Номер слайда 3"/>
          <p:cNvSpPr>
            <a:spLocks noGrp="1"/>
          </p:cNvSpPr>
          <p:nvPr>
            <p:ph type="sldNum" sz="quarter" idx="10"/>
          </p:nvPr>
        </p:nvSpPr>
        <p:spPr/>
        <p:txBody>
          <a:bodyPr/>
          <a:lstStyle/>
          <a:p>
            <a:fld id="{7A4D4836-1AA8-4777-AA44-E02D078FC357}" type="slidenum">
              <a:rPr lang="ru-RU" smtClean="0"/>
              <a:t>5</a:t>
            </a:fld>
            <a:endParaRPr lang="ru-RU"/>
          </a:p>
        </p:txBody>
      </p:sp>
    </p:spTree>
    <p:extLst>
      <p:ext uri="{BB962C8B-B14F-4D97-AF65-F5344CB8AC3E}">
        <p14:creationId xmlns:p14="http://schemas.microsoft.com/office/powerpoint/2010/main" val="305949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0" i="0" kern="1200" dirty="0">
                <a:solidFill>
                  <a:schemeClr val="tx1"/>
                </a:solidFill>
                <a:effectLst/>
                <a:latin typeface="+mn-lt"/>
                <a:ea typeface="+mn-ea"/>
                <a:cs typeface="+mn-cs"/>
              </a:rPr>
              <a:t>Ал, </a:t>
            </a:r>
            <a:r>
              <a:rPr lang="ru-RU" sz="1200" b="0" i="0" kern="1200" dirty="0" err="1">
                <a:solidFill>
                  <a:schemeClr val="tx1"/>
                </a:solidFill>
                <a:effectLst/>
                <a:latin typeface="+mn-lt"/>
                <a:ea typeface="+mn-ea"/>
                <a:cs typeface="+mn-cs"/>
              </a:rPr>
              <a:t>жарайды</a:t>
            </a:r>
            <a:r>
              <a:rPr lang="ru-RU" sz="1200" b="0" i="0" kern="1200" dirty="0">
                <a:solidFill>
                  <a:schemeClr val="tx1"/>
                </a:solidFill>
                <a:effectLst/>
                <a:latin typeface="+mn-lt"/>
                <a:ea typeface="+mn-ea"/>
                <a:cs typeface="+mn-cs"/>
              </a:rPr>
              <a:t>,</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белсенділік</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танытқандарыңа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және</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берген</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жауаптарыңа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рақмет</a:t>
            </a:r>
            <a:r>
              <a:rPr lang="ru-RU" sz="1200" b="0" i="0" kern="1200" baseline="0" dirty="0">
                <a:solidFill>
                  <a:schemeClr val="tx1"/>
                </a:solidFill>
                <a:effectLst/>
                <a:latin typeface="+mn-lt"/>
                <a:ea typeface="+mn-ea"/>
                <a:cs typeface="+mn-cs"/>
              </a:rPr>
              <a:t>.</a:t>
            </a:r>
          </a:p>
          <a:p>
            <a:pPr indent="182880"/>
            <a:endParaRPr lang="ru-RU" sz="1200" b="0" i="0" kern="1200" baseline="0" dirty="0">
              <a:solidFill>
                <a:schemeClr val="tx1"/>
              </a:solidFill>
              <a:effectLst/>
              <a:latin typeface="+mn-lt"/>
              <a:ea typeface="+mn-ea"/>
              <a:cs typeface="+mn-cs"/>
            </a:endParaRPr>
          </a:p>
          <a:p>
            <a:pPr indent="182880"/>
            <a:r>
              <a:rPr lang="ru-RU" sz="1200" b="0" i="0" kern="1200" dirty="0" err="1">
                <a:solidFill>
                  <a:schemeClr val="tx1"/>
                </a:solidFill>
                <a:effectLst/>
                <a:latin typeface="+mn-lt"/>
                <a:ea typeface="+mn-ea"/>
                <a:cs typeface="+mn-cs"/>
              </a:rPr>
              <a:t>Ересектердің</a:t>
            </a:r>
            <a:r>
              <a:rPr lang="ru-RU" sz="1200" b="0" i="0" kern="1200" dirty="0">
                <a:solidFill>
                  <a:schemeClr val="tx1"/>
                </a:solidFill>
                <a:effectLst/>
                <a:latin typeface="+mn-lt"/>
                <a:ea typeface="+mn-ea"/>
                <a:cs typeface="+mn-cs"/>
              </a:rPr>
              <a:t> Интернет </a:t>
            </a:r>
            <a:r>
              <a:rPr lang="ru-RU" sz="1200" b="0" i="0" kern="1200" dirty="0" err="1">
                <a:solidFill>
                  <a:schemeClr val="tx1"/>
                </a:solidFill>
                <a:effectLst/>
                <a:latin typeface="+mn-lt"/>
                <a:ea typeface="+mn-ea"/>
                <a:cs typeface="+mn-cs"/>
              </a:rPr>
              <a:t>баланың</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дамуына</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кері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әсерін</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тигізетініне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қатысты</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пікіріне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құлақ</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салыңдар</a:t>
            </a:r>
            <a:r>
              <a:rPr lang="ru-RU" sz="1200" b="0" i="0" kern="1200" dirty="0">
                <a:solidFill>
                  <a:schemeClr val="tx1"/>
                </a:solidFill>
                <a:effectLst/>
                <a:latin typeface="+mn-lt"/>
                <a:ea typeface="+mn-ea"/>
                <a:cs typeface="+mn-cs"/>
              </a:rPr>
              <a:t>.</a:t>
            </a:r>
          </a:p>
          <a:p>
            <a:pPr indent="182880"/>
            <a:r>
              <a:rPr lang="ru-RU" sz="1200" b="0" i="0" kern="1200" dirty="0">
                <a:solidFill>
                  <a:schemeClr val="tx1"/>
                </a:solidFill>
                <a:effectLst/>
                <a:latin typeface="+mn-lt"/>
                <a:ea typeface="+mn-ea"/>
                <a:cs typeface="+mn-cs"/>
              </a:rPr>
              <a:t>B2B International </a:t>
            </a:r>
            <a:r>
              <a:rPr lang="ru-RU" sz="1200" b="0" i="0" kern="1200" dirty="0" err="1">
                <a:solidFill>
                  <a:schemeClr val="tx1"/>
                </a:solidFill>
                <a:effectLst/>
                <a:latin typeface="+mn-lt"/>
                <a:ea typeface="+mn-ea"/>
                <a:cs typeface="+mn-cs"/>
              </a:rPr>
              <a:t>талдау-сараптау</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компаниясының</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зерттеушілері</a:t>
            </a:r>
            <a:r>
              <a:rPr lang="ru-RU" sz="1200" b="0" i="0" kern="1200" baseline="0" dirty="0">
                <a:solidFill>
                  <a:schemeClr val="tx1"/>
                </a:solidFill>
                <a:effectLst/>
                <a:latin typeface="+mn-lt"/>
                <a:ea typeface="+mn-ea"/>
                <a:cs typeface="+mn-cs"/>
              </a:rPr>
              <a:t> «Касперский </a:t>
            </a:r>
            <a:r>
              <a:rPr lang="ru-RU" sz="1200" b="0" i="0" kern="1200" baseline="0" dirty="0" err="1">
                <a:solidFill>
                  <a:schemeClr val="tx1"/>
                </a:solidFill>
                <a:effectLst/>
                <a:latin typeface="+mn-lt"/>
                <a:ea typeface="+mn-ea"/>
                <a:cs typeface="+mn-cs"/>
              </a:rPr>
              <a:t>зертханасының</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тапсырысы</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бойынша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үйдегі</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Интернетті</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қолданатын</a:t>
            </a:r>
            <a:r>
              <a:rPr lang="ru-RU" sz="1200" b="0" i="0" kern="1200" baseline="0" dirty="0">
                <a:solidFill>
                  <a:schemeClr val="tx1"/>
                </a:solidFill>
                <a:effectLst/>
                <a:latin typeface="+mn-lt"/>
                <a:ea typeface="+mn-ea"/>
                <a:cs typeface="+mn-cs"/>
              </a:rPr>
              <a:t> 16 </a:t>
            </a:r>
            <a:r>
              <a:rPr lang="ru-RU" sz="1200" b="0" i="0" kern="1200" baseline="0" dirty="0" err="1">
                <a:solidFill>
                  <a:schemeClr val="tx1"/>
                </a:solidFill>
                <a:effectLst/>
                <a:latin typeface="+mn-lt"/>
                <a:ea typeface="+mn-ea"/>
                <a:cs typeface="+mn-cs"/>
              </a:rPr>
              <a:t>жастан</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асқан</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пайдаланушылар</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арасында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сауалнама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жүргізіп</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Интернетте</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балаларға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төнетін</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қауіптер</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туралы</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келесі</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қорытындыға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келіпті</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Ересектердің</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пікірінше</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тізімге</a:t>
            </a:r>
            <a:r>
              <a:rPr lang="ru-RU" sz="1200" b="0" i="0" kern="1200" baseline="0" dirty="0">
                <a:solidFill>
                  <a:schemeClr val="tx1"/>
                </a:solidFill>
                <a:effectLst/>
                <a:latin typeface="+mn-lt"/>
                <a:ea typeface="+mn-ea"/>
                <a:cs typeface="+mn-cs"/>
              </a:rPr>
              <a:t> 5 </a:t>
            </a:r>
            <a:r>
              <a:rPr lang="ru-RU" sz="1200" b="0" i="0" kern="1200" baseline="0" dirty="0" err="1">
                <a:solidFill>
                  <a:schemeClr val="tx1"/>
                </a:solidFill>
                <a:effectLst/>
                <a:latin typeface="+mn-lt"/>
                <a:ea typeface="+mn-ea"/>
                <a:cs typeface="+mn-cs"/>
              </a:rPr>
              <a:t>мәселе</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кіреді</a:t>
            </a:r>
            <a:r>
              <a:rPr lang="ru-RU" sz="1200" b="0" i="0" kern="1200" baseline="0" dirty="0">
                <a:solidFill>
                  <a:schemeClr val="tx1"/>
                </a:solidFill>
                <a:effectLst/>
                <a:latin typeface="+mn-lt"/>
                <a:ea typeface="+mn-ea"/>
                <a:cs typeface="+mn-cs"/>
              </a:rPr>
              <a:t>:</a:t>
            </a:r>
          </a:p>
          <a:p>
            <a:pPr marL="0" indent="182880">
              <a:buNone/>
            </a:pPr>
            <a:r>
              <a:rPr lang="en-US" sz="1200" b="0" i="0" kern="1200" baseline="0" dirty="0">
                <a:solidFill>
                  <a:schemeClr val="tx1"/>
                </a:solidFill>
                <a:effectLst/>
                <a:latin typeface="+mn-lt"/>
                <a:ea typeface="+mn-ea"/>
                <a:cs typeface="+mn-cs"/>
              </a:rPr>
              <a:t>1</a:t>
            </a:r>
            <a:r>
              <a:rPr lang="ru-RU" sz="1200" b="0" i="0" kern="1200" baseline="0" dirty="0">
                <a:solidFill>
                  <a:schemeClr val="tx1"/>
                </a:solidFill>
                <a:effectLst/>
                <a:latin typeface="+mn-lt"/>
                <a:ea typeface="+mn-ea"/>
                <a:cs typeface="+mn-cs"/>
              </a:rPr>
              <a:t>. </a:t>
            </a:r>
            <a:r>
              <a:rPr lang="kk-KZ" sz="1200" b="0" i="0" kern="1200" baseline="0" dirty="0">
                <a:solidFill>
                  <a:schemeClr val="tx1"/>
                </a:solidFill>
                <a:effectLst/>
                <a:latin typeface="+mn-lt"/>
                <a:ea typeface="+mn-ea"/>
                <a:cs typeface="+mn-cs"/>
              </a:rPr>
              <a:t>Көру қабілеті мен дене мүсіні – компьютер алдында тым көп уақыт өткізетін жас пайдаланушының ағзасындағы басты құрбандар. Тіпті ең ыңғайлы жиһаздың да көмегі шамалы, адамға, әсіресе, жас және белсенді өсіп келе жатқан адамға көп қимылдау керек. Егер күннің бірінші бөлігін мектептегі партада өткізсе, түстен кейін сабақ оқыса, содан кейін компьютердің алдына жайғасса, дені сау болу мүмкін емес дерлік.</a:t>
            </a:r>
          </a:p>
          <a:p>
            <a:pPr marL="0" indent="182880">
              <a:buNone/>
            </a:pPr>
            <a:r>
              <a:rPr lang="kk-KZ" sz="1200" b="0" i="0" kern="1200" dirty="0">
                <a:solidFill>
                  <a:schemeClr val="tx1"/>
                </a:solidFill>
                <a:effectLst/>
                <a:latin typeface="+mn-lt"/>
                <a:ea typeface="+mn-ea"/>
                <a:cs typeface="+mn-cs"/>
              </a:rPr>
              <a:t>2. Компьютерге және Интернетке тәуелділік</a:t>
            </a:r>
            <a:r>
              <a:rPr lang="kk-KZ" sz="1200" b="0" i="0" kern="1200" baseline="0" dirty="0">
                <a:solidFill>
                  <a:schemeClr val="tx1"/>
                </a:solidFill>
                <a:effectLst/>
                <a:latin typeface="+mn-lt"/>
                <a:ea typeface="+mn-ea"/>
                <a:cs typeface="+mn-cs"/>
              </a:rPr>
              <a:t> тууы.</a:t>
            </a:r>
          </a:p>
          <a:p>
            <a:pPr marL="0" indent="182880">
              <a:buNone/>
            </a:pPr>
            <a:r>
              <a:rPr lang="kk-KZ" sz="1200" b="0" i="0" kern="1200" baseline="0" dirty="0">
                <a:solidFill>
                  <a:schemeClr val="tx1"/>
                </a:solidFill>
                <a:effectLst/>
                <a:latin typeface="+mn-lt"/>
                <a:ea typeface="+mn-ea"/>
                <a:cs typeface="+mn-cs"/>
              </a:rPr>
              <a:t>3. Жағымсыз контентке пайдаланушылардың құқықтарын немесе заңды мүдделерін бұзатын кең ауқымды ақпарат жатады.</a:t>
            </a:r>
          </a:p>
          <a:p>
            <a:pPr marL="0" indent="182880">
              <a:buNone/>
            </a:pPr>
            <a:r>
              <a:rPr lang="kk-KZ" sz="1200" b="0" i="0" kern="1200" dirty="0">
                <a:solidFill>
                  <a:schemeClr val="tx1"/>
                </a:solidFill>
                <a:effectLst/>
                <a:latin typeface="+mn-lt"/>
                <a:ea typeface="+mn-ea"/>
                <a:cs typeface="+mn-cs"/>
              </a:rPr>
              <a:t>4. Барлық бірдей кездесулер пайдалы емес. Ересектердің көпшілігіне қарағанда, балалар иланғыш, сенгіш болып келеді. Сондықтан, бала жаңа виртуалды досына кәдімгі өмірде бейтаныс адамға ешқашан айтпайтын әңгімесін оп-оңай жайып салуы мүмкін. Мысалы, ата-анасының банк картасының нөмірі немесе онлайн</a:t>
            </a:r>
            <a:r>
              <a:rPr lang="kk-KZ" sz="1200" b="0" i="0" kern="1200" baseline="0" dirty="0">
                <a:solidFill>
                  <a:schemeClr val="tx1"/>
                </a:solidFill>
                <a:effectLst/>
                <a:latin typeface="+mn-lt"/>
                <a:ea typeface="+mn-ea"/>
                <a:cs typeface="+mn-cs"/>
              </a:rPr>
              <a:t> сауда жасауға мүмкіндік беретін </a:t>
            </a:r>
            <a:r>
              <a:rPr lang="ru-RU" sz="1200" b="0" i="0" kern="1200" dirty="0">
                <a:solidFill>
                  <a:schemeClr val="tx1"/>
                </a:solidFill>
                <a:effectLst/>
                <a:latin typeface="+mn-lt"/>
                <a:ea typeface="+mn-ea"/>
                <a:cs typeface="+mn-cs"/>
              </a:rPr>
              <a:t>CVC/CVV2 </a:t>
            </a:r>
            <a:r>
              <a:rPr lang="ru-RU" sz="1200" b="0" i="0" kern="1200" dirty="0" err="1">
                <a:solidFill>
                  <a:schemeClr val="tx1"/>
                </a:solidFill>
                <a:effectLst/>
                <a:latin typeface="+mn-lt"/>
                <a:ea typeface="+mn-ea"/>
                <a:cs typeface="+mn-cs"/>
              </a:rPr>
              <a:t>кодының</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үш</a:t>
            </a:r>
            <a:r>
              <a:rPr lang="ru-RU" sz="1200" b="0" i="0" kern="1200" dirty="0">
                <a:solidFill>
                  <a:schemeClr val="tx1"/>
                </a:solidFill>
                <a:effectLst/>
                <a:latin typeface="+mn-lt"/>
                <a:ea typeface="+mn-ea"/>
                <a:cs typeface="+mn-cs"/>
              </a:rPr>
              <a:t> саны. Немесе </a:t>
            </a:r>
            <a:r>
              <a:rPr lang="ru-RU" sz="1200" b="0" i="0" kern="1200" dirty="0" err="1">
                <a:solidFill>
                  <a:schemeClr val="tx1"/>
                </a:solidFill>
                <a:effectLst/>
                <a:latin typeface="+mn-lt"/>
                <a:ea typeface="+mn-ea"/>
                <a:cs typeface="+mn-cs"/>
              </a:rPr>
              <a:t>бүкіл</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отбасы</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демалысқа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кетіп</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пәтер</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ұзақ</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уақыт</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бойы</a:t>
            </a:r>
            <a:r>
              <a:rPr lang="ru-RU" sz="1200" b="0" i="0" kern="1200" baseline="0" dirty="0">
                <a:solidFill>
                  <a:schemeClr val="tx1"/>
                </a:solidFill>
                <a:effectLst/>
                <a:latin typeface="+mn-lt"/>
                <a:ea typeface="+mn-ea"/>
                <a:cs typeface="+mn-cs"/>
              </a:rPr>
              <a:t> бос </a:t>
            </a:r>
            <a:r>
              <a:rPr lang="ru-RU" sz="1200" b="0" i="0" kern="1200" baseline="0" dirty="0" err="1">
                <a:solidFill>
                  <a:schemeClr val="tx1"/>
                </a:solidFill>
                <a:effectLst/>
                <a:latin typeface="+mn-lt"/>
                <a:ea typeface="+mn-ea"/>
                <a:cs typeface="+mn-cs"/>
              </a:rPr>
              <a:t>қалатын</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күн</a:t>
            </a:r>
            <a:r>
              <a:rPr lang="ru-RU" sz="1200" b="0" i="0" kern="1200" baseline="0" dirty="0">
                <a:solidFill>
                  <a:schemeClr val="tx1"/>
                </a:solidFill>
                <a:effectLst/>
                <a:latin typeface="+mn-lt"/>
                <a:ea typeface="+mn-ea"/>
                <a:cs typeface="+mn-cs"/>
              </a:rPr>
              <a:t>.  Немесе </a:t>
            </a:r>
            <a:r>
              <a:rPr lang="ru-RU" sz="1200" b="0" i="0" kern="1200" baseline="0" dirty="0" err="1">
                <a:solidFill>
                  <a:schemeClr val="tx1"/>
                </a:solidFill>
                <a:effectLst/>
                <a:latin typeface="+mn-lt"/>
                <a:ea typeface="+mn-ea"/>
                <a:cs typeface="+mn-cs"/>
              </a:rPr>
              <a:t>қаскөйлер</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бүкіл</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отбасына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үлкен</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қолайсыздық</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тудыра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алатын</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қандай</a:t>
            </a:r>
            <a:r>
              <a:rPr lang="ru-RU" sz="1200" b="0" i="0" kern="1200" baseline="0" dirty="0">
                <a:solidFill>
                  <a:schemeClr val="tx1"/>
                </a:solidFill>
                <a:effectLst/>
                <a:latin typeface="+mn-lt"/>
                <a:ea typeface="+mn-ea"/>
                <a:cs typeface="+mn-cs"/>
              </a:rPr>
              <a:t> да </a:t>
            </a:r>
            <a:r>
              <a:rPr lang="ru-RU" sz="1200" b="0" i="0" kern="1200" baseline="0" dirty="0" err="1">
                <a:solidFill>
                  <a:schemeClr val="tx1"/>
                </a:solidFill>
                <a:effectLst/>
                <a:latin typeface="+mn-lt"/>
                <a:ea typeface="+mn-ea"/>
                <a:cs typeface="+mn-cs"/>
              </a:rPr>
              <a:t>бір</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басқа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мәліметтер</a:t>
            </a:r>
            <a:r>
              <a:rPr lang="ru-RU" sz="1200" b="0" i="0" kern="1200" baseline="0" dirty="0">
                <a:solidFill>
                  <a:schemeClr val="tx1"/>
                </a:solidFill>
                <a:effectLst/>
                <a:latin typeface="+mn-lt"/>
                <a:ea typeface="+mn-ea"/>
                <a:cs typeface="+mn-cs"/>
              </a:rPr>
              <a:t>.</a:t>
            </a:r>
          </a:p>
          <a:p>
            <a:pPr marL="0" indent="182880">
              <a:buNone/>
            </a:pPr>
            <a:r>
              <a:rPr lang="kk-KZ" sz="1200" b="0" i="0" kern="1200" baseline="0" dirty="0">
                <a:solidFill>
                  <a:schemeClr val="tx1"/>
                </a:solidFill>
                <a:effectLst/>
                <a:latin typeface="+mn-lt"/>
                <a:ea typeface="+mn-ea"/>
                <a:cs typeface="+mn-cs"/>
              </a:rPr>
              <a:t>5. Өкінішке орай, бұл қауіп шынайы. Сауалнамалар көрсеткендей, әрбір жиырмасыншы бала тек желіде (виртуалды кеңістікте) ғана танитын адамдармен кездесуге барған. Мұндай кездесулер қауіпті, себебі, түрлі қаскүнемдер: педофилдер, бала ұрлаушылар, есірткі сатушылар, тағы басқасы көбінесе дәл сол әлеуметтік желілер мен таныстық сайттары арқылы құрбандарын тауып, алдап кездесуге шақырып алады. Әрине, виртуалды сұхбаттас жақсы, адал адам болуы да әбден мүмкін, бірақ, осындай кездесулерде қылмыскерге тап болу қаупі айтарлықтай жоғары.</a:t>
            </a:r>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A4D4836-1AA8-4777-AA44-E02D078FC357}" type="slidenum">
              <a:rPr lang="ru-RU" smtClean="0"/>
              <a:t>6</a:t>
            </a:fld>
            <a:endParaRPr lang="ru-RU"/>
          </a:p>
        </p:txBody>
      </p:sp>
    </p:spTree>
    <p:extLst>
      <p:ext uri="{BB962C8B-B14F-4D97-AF65-F5344CB8AC3E}">
        <p14:creationId xmlns:p14="http://schemas.microsoft.com/office/powerpoint/2010/main" val="181871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0" i="0" kern="1200" dirty="0" err="1">
                <a:solidFill>
                  <a:schemeClr val="tx1"/>
                </a:solidFill>
                <a:effectLst/>
                <a:latin typeface="+mn-lt"/>
                <a:ea typeface="+mn-ea"/>
                <a:cs typeface="+mn-cs"/>
              </a:rPr>
              <a:t>Компьютерлер</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қазіргі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адамдардың</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өміріне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ентелей</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еніп</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кетті</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Бүгін</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адамдардың</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үнемі</a:t>
            </a:r>
            <a:r>
              <a:rPr lang="ru-RU" sz="1200" b="0" i="0" kern="1200" baseline="0" dirty="0">
                <a:solidFill>
                  <a:schemeClr val="tx1"/>
                </a:solidFill>
                <a:effectLst/>
                <a:latin typeface="+mn-lt"/>
                <a:ea typeface="+mn-ea"/>
                <a:cs typeface="+mn-cs"/>
              </a:rPr>
              <a:t> – </a:t>
            </a:r>
            <a:r>
              <a:rPr lang="ru-RU" sz="1200" b="0" i="0" kern="1200" baseline="0" dirty="0" err="1">
                <a:solidFill>
                  <a:schemeClr val="tx1"/>
                </a:solidFill>
                <a:effectLst/>
                <a:latin typeface="+mn-lt"/>
                <a:ea typeface="+mn-ea"/>
                <a:cs typeface="+mn-cs"/>
              </a:rPr>
              <a:t>жұмыста</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үйде</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тіпті</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көлікте</a:t>
            </a:r>
            <a:r>
              <a:rPr lang="ru-RU" sz="1200" b="0" i="0" kern="1200" baseline="0" dirty="0">
                <a:solidFill>
                  <a:schemeClr val="tx1"/>
                </a:solidFill>
                <a:effectLst/>
                <a:latin typeface="+mn-lt"/>
                <a:ea typeface="+mn-ea"/>
                <a:cs typeface="+mn-cs"/>
              </a:rPr>
              <a:t> - </a:t>
            </a:r>
            <a:r>
              <a:rPr lang="ru-RU" sz="1200" b="0" i="0" kern="1200" baseline="0" dirty="0" err="1">
                <a:solidFill>
                  <a:schemeClr val="tx1"/>
                </a:solidFill>
                <a:effectLst/>
                <a:latin typeface="+mn-lt"/>
                <a:ea typeface="+mn-ea"/>
                <a:cs typeface="+mn-cs"/>
              </a:rPr>
              <a:t>компьютермен</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жұмыс</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жасап</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отырғанын</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көруге</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көз</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үйреніп</a:t>
            </a:r>
            <a:r>
              <a:rPr lang="ru-RU" sz="1200" b="0" i="0" kern="1200" baseline="0" dirty="0">
                <a:solidFill>
                  <a:schemeClr val="tx1"/>
                </a:solidFill>
                <a:effectLst/>
                <a:latin typeface="+mn-lt"/>
                <a:ea typeface="+mn-ea"/>
                <a:cs typeface="+mn-cs"/>
              </a:rPr>
              <a:t> </a:t>
            </a:r>
            <a:r>
              <a:rPr lang="ru-RU" sz="1200" b="0" i="0" kern="1200" baseline="0" dirty="0" err="1">
                <a:solidFill>
                  <a:schemeClr val="tx1"/>
                </a:solidFill>
                <a:effectLst/>
                <a:latin typeface="+mn-lt"/>
                <a:ea typeface="+mn-ea"/>
                <a:cs typeface="+mn-cs"/>
              </a:rPr>
              <a:t>кетті</a:t>
            </a:r>
            <a:r>
              <a:rPr lang="ru-RU" sz="1200" b="0" i="0" kern="1200" baseline="0" dirty="0">
                <a:solidFill>
                  <a:schemeClr val="tx1"/>
                </a:solidFill>
                <a:effectLst/>
                <a:latin typeface="+mn-lt"/>
                <a:ea typeface="+mn-ea"/>
                <a:cs typeface="+mn-cs"/>
              </a:rPr>
              <a:t>.</a:t>
            </a:r>
          </a:p>
          <a:p>
            <a:pPr indent="182880"/>
            <a:r>
              <a:rPr lang="kk-KZ" sz="1200" b="0" i="0" kern="1200" baseline="0" dirty="0">
                <a:solidFill>
                  <a:schemeClr val="tx1"/>
                </a:solidFill>
                <a:effectLst/>
                <a:latin typeface="+mn-lt"/>
                <a:ea typeface="+mn-ea"/>
                <a:cs typeface="+mn-cs"/>
              </a:rPr>
              <a:t>Компьютер психологиялық тәуелділік, яғни компьютердің алдында, телефонды қолдан тастамай көп уақыт өткізуге талпыныс тудыра ала ма?</a:t>
            </a:r>
          </a:p>
          <a:p>
            <a:pPr indent="182880"/>
            <a:r>
              <a:rPr lang="kk-KZ" sz="1200" b="0" i="0" kern="1200" baseline="0" dirty="0">
                <a:solidFill>
                  <a:schemeClr val="tx1"/>
                </a:solidFill>
                <a:effectLst/>
                <a:latin typeface="+mn-lt"/>
                <a:ea typeface="+mn-ea"/>
                <a:cs typeface="+mn-cs"/>
              </a:rPr>
              <a:t>Жауаптарыңды чатта жазыңдар.</a:t>
            </a:r>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A4D4836-1AA8-4777-AA44-E02D078FC357}" type="slidenum">
              <a:rPr lang="ru-RU" smtClean="0"/>
              <a:t>7</a:t>
            </a:fld>
            <a:endParaRPr lang="ru-RU"/>
          </a:p>
        </p:txBody>
      </p:sp>
    </p:spTree>
    <p:extLst>
      <p:ext uri="{BB962C8B-B14F-4D97-AF65-F5344CB8AC3E}">
        <p14:creationId xmlns:p14="http://schemas.microsoft.com/office/powerpoint/2010/main" val="190331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b="0" i="0" kern="1200" dirty="0">
                <a:solidFill>
                  <a:schemeClr val="tx1"/>
                </a:solidFill>
                <a:effectLst/>
                <a:latin typeface="+mn-lt"/>
                <a:ea typeface="+mn-ea"/>
                <a:cs typeface="+mn-cs"/>
              </a:rPr>
              <a:t>Интернетке тәуелділіктің себептері қандай? Әдетте, жасөспірімдік жас – денеде</a:t>
            </a:r>
            <a:r>
              <a:rPr lang="kk-KZ" sz="1200" b="0" i="0" kern="1200" baseline="0" dirty="0">
                <a:solidFill>
                  <a:schemeClr val="tx1"/>
                </a:solidFill>
                <a:effectLst/>
                <a:latin typeface="+mn-lt"/>
                <a:ea typeface="+mn-ea"/>
                <a:cs typeface="+mn-cs"/>
              </a:rPr>
              <a:t> де, психикада да түрлі өзгерістер орын алатын кезең. Көңіл-күй күніне жүз рет өзгереді, қатарластарыңа ұялшақтықтан және өз-өзіне сенімсіздіктен қарама-қарсы жынысты адамдармен ғана емес, өзімен бірдей жынысты балалармен де тіл табысу қиын болып жатады. Көп нәрсе тым өткір қабылданады, қит етсе, бірден ренжіп қалады, көз жасына ерік береді. Сендерді ешкім түсінбейтін және ешкім жақсыр көрмейтін сияқты болып көрінеді. Ал Интернетте сендер өздеріңе кез-келген бейне ойлап шығарып, көп дос тауып, өздеріңе керемет жігіт не қыз болып көрінесіңдер. Бұл – өздеріңді жоғары бағалаудың оңай жолы. Бірақ, өкінішке орай, «ойдан шығарылған бейне» әлдеқашан орын алған мәселелерді шешпейді, тек бәрін қиындатады. Интернетке тәуелді адам дамымайды, керісінше, деградацияға ұшырайды, тіпті өз-өзіне қызмет көрсетуге, өзін асырауға ақша табуға, отбасын құруға, т.б. қауқарсыз болып қалады.</a:t>
            </a:r>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A4D4836-1AA8-4777-AA44-E02D078FC357}" type="slidenum">
              <a:rPr lang="ru-RU" smtClean="0"/>
              <a:t>8</a:t>
            </a:fld>
            <a:endParaRPr lang="ru-RU"/>
          </a:p>
        </p:txBody>
      </p:sp>
    </p:spTree>
    <p:extLst>
      <p:ext uri="{BB962C8B-B14F-4D97-AF65-F5344CB8AC3E}">
        <p14:creationId xmlns:p14="http://schemas.microsoft.com/office/powerpoint/2010/main" val="160424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182880">
              <a:buNone/>
            </a:pPr>
            <a:r>
              <a:rPr lang="ru-RU" i="1" dirty="0"/>
              <a:t>(</a:t>
            </a:r>
            <a:r>
              <a:rPr lang="ru-RU" i="1" dirty="0" err="1"/>
              <a:t>Әр</a:t>
            </a:r>
            <a:r>
              <a:rPr lang="ru-RU" i="1" dirty="0"/>
              <a:t> </a:t>
            </a:r>
            <a:r>
              <a:rPr lang="ru-RU" i="1" dirty="0" err="1"/>
              <a:t>тармаққа</a:t>
            </a:r>
            <a:r>
              <a:rPr lang="ru-RU" i="1" dirty="0"/>
              <a:t> </a:t>
            </a:r>
            <a:r>
              <a:rPr lang="ru-RU" i="1" dirty="0" err="1"/>
              <a:t>түсініктеме</a:t>
            </a:r>
            <a:r>
              <a:rPr lang="ru-RU" i="1" baseline="0" dirty="0">
                <a:sym typeface="Wingdings" panose="05000000000000000000" pitchFamily="2" charset="2"/>
              </a:rPr>
              <a:t></a:t>
            </a:r>
            <a:endParaRPr lang="ru-RU" i="1" dirty="0"/>
          </a:p>
          <a:p>
            <a:pPr marL="0" indent="182880">
              <a:buNone/>
            </a:pPr>
            <a:r>
              <a:rPr lang="ru-RU" dirty="0"/>
              <a:t>1. Интернет </a:t>
            </a:r>
            <a:r>
              <a:rPr lang="ru-RU" dirty="0" err="1"/>
              <a:t>үшін</a:t>
            </a:r>
            <a:r>
              <a:rPr lang="ru-RU" dirty="0"/>
              <a:t> </a:t>
            </a:r>
            <a:r>
              <a:rPr lang="ru-RU" dirty="0" err="1"/>
              <a:t>үйдегі</a:t>
            </a:r>
            <a:r>
              <a:rPr lang="ru-RU" dirty="0"/>
              <a:t>, </a:t>
            </a:r>
            <a:r>
              <a:rPr lang="ru-RU" dirty="0" err="1"/>
              <a:t>жеке</a:t>
            </a:r>
            <a:r>
              <a:rPr lang="ru-RU" dirty="0"/>
              <a:t> </a:t>
            </a:r>
            <a:r>
              <a:rPr lang="ru-RU" dirty="0" err="1"/>
              <a:t>істеріңді</a:t>
            </a:r>
            <a:r>
              <a:rPr lang="ru-RU" dirty="0"/>
              <a:t>, </a:t>
            </a:r>
            <a:r>
              <a:rPr lang="ru-RU" dirty="0" err="1"/>
              <a:t>сабағыңды</a:t>
            </a:r>
            <a:r>
              <a:rPr lang="ru-RU" dirty="0"/>
              <a:t>, </a:t>
            </a:r>
            <a:r>
              <a:rPr lang="ru-RU" dirty="0" err="1"/>
              <a:t>ұйқыңды</a:t>
            </a:r>
            <a:r>
              <a:rPr lang="ru-RU" dirty="0"/>
              <a:t>, </a:t>
            </a:r>
            <a:r>
              <a:rPr lang="ru-RU" dirty="0" err="1"/>
              <a:t>тамағыңды</a:t>
            </a:r>
            <a:r>
              <a:rPr lang="ru-RU" dirty="0"/>
              <a:t>, </a:t>
            </a:r>
            <a:r>
              <a:rPr lang="ru-RU" dirty="0" err="1"/>
              <a:t>серуендеуді</a:t>
            </a:r>
            <a:r>
              <a:rPr lang="ru-RU" dirty="0"/>
              <a:t> </a:t>
            </a:r>
            <a:r>
              <a:rPr lang="ru-RU" dirty="0" err="1"/>
              <a:t>елең</a:t>
            </a:r>
            <a:r>
              <a:rPr lang="ru-RU" dirty="0"/>
              <a:t> </a:t>
            </a:r>
            <a:r>
              <a:rPr lang="ru-RU" dirty="0" err="1"/>
              <a:t>қылмай</a:t>
            </a:r>
            <a:r>
              <a:rPr lang="ru-RU" dirty="0"/>
              <a:t> </a:t>
            </a:r>
            <a:r>
              <a:rPr lang="ru-RU" dirty="0" err="1"/>
              <a:t>жүрген</a:t>
            </a:r>
            <a:r>
              <a:rPr lang="ru-RU" dirty="0"/>
              <a:t> </a:t>
            </a:r>
            <a:r>
              <a:rPr lang="ru-RU" dirty="0" err="1"/>
              <a:t>жоқсың</a:t>
            </a:r>
            <a:r>
              <a:rPr lang="ru-RU" dirty="0"/>
              <a:t> ба?</a:t>
            </a:r>
          </a:p>
          <a:p>
            <a:pPr marL="0" indent="182880">
              <a:buNone/>
            </a:pPr>
            <a:r>
              <a:rPr lang="kk-KZ" dirty="0"/>
              <a:t>2. Әлеуметтік желілер жалған жұмысбастылық кейпін қалыптастырады: неғұрлым көп қарым-қатынас жасасаң,</a:t>
            </a:r>
            <a:r>
              <a:rPr lang="kk-KZ" baseline="0" dirty="0"/>
              <a:t> соғұрлым достарың көп болады, соғұрлым көп көлемде ақпаратты қамтуың керек.</a:t>
            </a:r>
          </a:p>
          <a:p>
            <a:pPr marL="0" marR="0" lvl="0" indent="182880" algn="l" defTabSz="914400" rtl="0" eaLnBrk="1" fontAlgn="auto" latinLnBrk="0" hangingPunct="1">
              <a:lnSpc>
                <a:spcPct val="100000"/>
              </a:lnSpc>
              <a:spcBef>
                <a:spcPts val="0"/>
              </a:spcBef>
              <a:spcAft>
                <a:spcPts val="0"/>
              </a:spcAft>
              <a:buClrTx/>
              <a:buSzTx/>
              <a:buFontTx/>
              <a:buNone/>
              <a:tabLst/>
              <a:defRPr/>
            </a:pPr>
            <a:r>
              <a:rPr lang="kk-KZ" baseline="0" dirty="0"/>
              <a:t>3. </a:t>
            </a:r>
            <a:r>
              <a:rPr lang="en-US" sz="1200" kern="1200" dirty="0" err="1">
                <a:solidFill>
                  <a:schemeClr val="tx1"/>
                </a:solidFill>
                <a:effectLst/>
                <a:latin typeface="+mn-lt"/>
                <a:ea typeface="+mn-ea"/>
                <a:cs typeface="+mn-cs"/>
              </a:rPr>
              <a:t>Көңіл-күйіңді</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бақыла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бірнеше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минут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бұрын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ғана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бақыттысың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ал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қазір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ішің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мұң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мен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уайымға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толы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болатындай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көңіл-күйің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жиі</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құбылып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тұратынын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байқайсың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ба</a:t>
            </a:r>
            <a:r>
              <a:rPr lang="en-US" sz="1200" kern="1200" dirty="0">
                <a:solidFill>
                  <a:schemeClr val="tx1"/>
                </a:solidFill>
                <a:effectLst/>
                <a:latin typeface="+mn-lt"/>
                <a:ea typeface="+mn-ea"/>
                <a:cs typeface="+mn-cs"/>
              </a:rPr>
              <a:t>?</a:t>
            </a:r>
          </a:p>
          <a:p>
            <a:pPr marL="0" indent="182880">
              <a:buNone/>
            </a:pPr>
            <a:r>
              <a:rPr lang="kk-KZ" baseline="0" dirty="0"/>
              <a:t>4. Өз қызығушылығыңды шынайы әуес істермен демеп отырасың ба? Желідегі қарым-қатынас сен үшін қаншалықты маңызды және ол шынайы өмірдегі қарым-қатынастың орнын басып жүрген жоқ па?</a:t>
            </a:r>
          </a:p>
          <a:p>
            <a:pPr marL="0" indent="182880">
              <a:buNone/>
            </a:pPr>
            <a:r>
              <a:rPr lang="kk-KZ" baseline="0" dirty="0"/>
              <a:t>5. Сенде жабырқау, ашушаңдық, мазасыздық, тілдесуді қаламау сияқты белгілер жоқ па? </a:t>
            </a:r>
            <a:endParaRPr lang="ru-RU" dirty="0"/>
          </a:p>
        </p:txBody>
      </p:sp>
      <p:sp>
        <p:nvSpPr>
          <p:cNvPr id="4" name="Номер слайда 3"/>
          <p:cNvSpPr>
            <a:spLocks noGrp="1"/>
          </p:cNvSpPr>
          <p:nvPr>
            <p:ph type="sldNum" sz="quarter" idx="10"/>
          </p:nvPr>
        </p:nvSpPr>
        <p:spPr/>
        <p:txBody>
          <a:bodyPr/>
          <a:lstStyle/>
          <a:p>
            <a:fld id="{7A4D4836-1AA8-4777-AA44-E02D078FC357}" type="slidenum">
              <a:rPr lang="ru-RU" smtClean="0"/>
              <a:t>9</a:t>
            </a:fld>
            <a:endParaRPr lang="ru-RU"/>
          </a:p>
        </p:txBody>
      </p:sp>
    </p:spTree>
    <p:extLst>
      <p:ext uri="{BB962C8B-B14F-4D97-AF65-F5344CB8AC3E}">
        <p14:creationId xmlns:p14="http://schemas.microsoft.com/office/powerpoint/2010/main" val="243756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4408324-A84C-4A45-93B6-78D079CCE772}" type="datetime1">
              <a:rPr lang="en-US" smtClean="0"/>
              <a:t>10/20/2020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3837959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4408324-A84C-4A45-93B6-78D079CCE772}" type="datetime1">
              <a:rPr lang="en-US" smtClean="0"/>
              <a:t>10/20/2020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630598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4408324-A84C-4A45-93B6-78D079CCE772}" type="datetime1">
              <a:rPr lang="en-US" smtClean="0"/>
              <a:t>10/20/2020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417747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4408324-A84C-4A45-93B6-78D079CCE772}" type="datetime1">
              <a:rPr lang="en-US" smtClean="0"/>
              <a:t>10/20/2020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372890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4408324-A84C-4A45-93B6-78D079CCE772}" type="datetime1">
              <a:rPr lang="en-US" smtClean="0"/>
              <a:t>10/20/2020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33694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4408324-A84C-4A45-93B6-78D079CCE772}" type="datetime1">
              <a:rPr lang="en-US" smtClean="0"/>
              <a:t>10/20/2020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782278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4408324-A84C-4A45-93B6-78D079CCE772}" type="datetime1">
              <a:rPr lang="en-US" smtClean="0"/>
              <a:t>10/20/2020</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355576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4408324-A84C-4A45-93B6-78D079CCE772}" type="datetime1">
              <a:rPr lang="en-US" smtClean="0"/>
              <a:t>10/20/2020</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062871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408324-A84C-4A45-93B6-78D079CCE772}" type="datetime1">
              <a:rPr lang="en-US" smtClean="0"/>
              <a:t>10/20/2020</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1883681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4408324-A84C-4A45-93B6-78D079CCE772}" type="datetime1">
              <a:rPr lang="en-US" smtClean="0"/>
              <a:t>10/20/2020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89788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4408324-A84C-4A45-93B6-78D079CCE772}" type="datetime1">
              <a:rPr lang="en-US" smtClean="0"/>
              <a:t>10/20/2020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904811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10/20/2020</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0102205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fif"/><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4DF5552C-EC82-47C3-93D6-7CD2969AFAD6}"/>
              </a:ext>
            </a:extLst>
          </p:cNvPr>
          <p:cNvPicPr>
            <a:picLocks noChangeAspect="1"/>
          </p:cNvPicPr>
          <p:nvPr/>
        </p:nvPicPr>
        <p:blipFill rotWithShape="1">
          <a:blip r:embed="rId3"/>
          <a:srcRect t="6123" r="6" b="9466"/>
          <a:stretch/>
        </p:blipFill>
        <p:spPr>
          <a:xfrm>
            <a:off x="1524" y="10"/>
            <a:ext cx="12188952" cy="6857990"/>
          </a:xfrm>
          <a:prstGeom prst="rect">
            <a:avLst/>
          </a:prstGeom>
        </p:spPr>
      </p:pic>
      <p:grpSp>
        <p:nvGrpSpPr>
          <p:cNvPr id="11" name="Group 10">
            <a:extLst>
              <a:ext uri="{FF2B5EF4-FFF2-40B4-BE49-F238E27FC236}">
                <a16:creationId xmlns:a16="http://schemas.microsoft.com/office/drawing/2014/main" id="{B331CCB1-0D68-44E3-B5A2-C3301B351C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2574" y="1272209"/>
            <a:ext cx="5147826" cy="4839241"/>
            <a:chOff x="6892268" y="1497535"/>
            <a:chExt cx="4908132" cy="4613915"/>
          </a:xfrm>
        </p:grpSpPr>
        <p:sp>
          <p:nvSpPr>
            <p:cNvPr id="12" name="Freeform: Shape 11">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997148" y="1733385"/>
              <a:ext cx="4588058" cy="414176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139134" y="1901498"/>
              <a:ext cx="4245803" cy="384048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892268" y="1497535"/>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Заголовок 1"/>
          <p:cNvSpPr>
            <a:spLocks noGrp="1"/>
          </p:cNvSpPr>
          <p:nvPr>
            <p:ph type="ctrTitle"/>
          </p:nvPr>
        </p:nvSpPr>
        <p:spPr>
          <a:xfrm>
            <a:off x="6761052" y="1802674"/>
            <a:ext cx="4603595" cy="2952205"/>
          </a:xfrm>
        </p:spPr>
        <p:txBody>
          <a:bodyPr anchor="ctr">
            <a:normAutofit/>
          </a:bodyPr>
          <a:lstStyle/>
          <a:p>
            <a:pPr algn="ctr"/>
            <a:r>
              <a:rPr lang="ru-RU" b="1" dirty="0">
                <a:solidFill>
                  <a:srgbClr val="0070C0"/>
                </a:solidFill>
                <a:latin typeface="+mn-lt"/>
              </a:rPr>
              <a:t>Мен </a:t>
            </a:r>
            <a:r>
              <a:rPr lang="ru-RU" b="1" dirty="0" err="1">
                <a:solidFill>
                  <a:srgbClr val="0070C0"/>
                </a:solidFill>
                <a:latin typeface="+mn-lt"/>
              </a:rPr>
              <a:t>және</a:t>
            </a:r>
            <a:r>
              <a:rPr lang="ru-RU" b="1" dirty="0">
                <a:solidFill>
                  <a:srgbClr val="0070C0"/>
                </a:solidFill>
                <a:latin typeface="+mn-lt"/>
              </a:rPr>
              <a:t> Интернет</a:t>
            </a:r>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5" y="212400"/>
            <a:ext cx="7869710" cy="660640"/>
          </a:xfrm>
          <a:solidFill>
            <a:schemeClr val="accent1">
              <a:lumMod val="20000"/>
              <a:lumOff val="80000"/>
            </a:schemeClr>
          </a:solidFill>
          <a:effectLst>
            <a:glow rad="228600">
              <a:schemeClr val="accent5">
                <a:satMod val="175000"/>
                <a:alpha val="40000"/>
              </a:schemeClr>
            </a:glow>
          </a:effectLst>
        </p:spPr>
        <p:txBody>
          <a:bodyPr>
            <a:normAutofit/>
          </a:bodyPr>
          <a:lstStyle/>
          <a:p>
            <a:pPr algn="ctr"/>
            <a:r>
              <a:rPr lang="ru-RU" sz="3600" b="1" dirty="0" err="1">
                <a:solidFill>
                  <a:schemeClr val="accent5">
                    <a:lumMod val="75000"/>
                  </a:schemeClr>
                </a:solidFill>
                <a:latin typeface="+mn-lt"/>
              </a:rPr>
              <a:t>Интернетке</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тәуелділіктің</a:t>
            </a:r>
            <a:r>
              <a:rPr lang="ru-RU" sz="3600" b="1" dirty="0">
                <a:solidFill>
                  <a:schemeClr val="accent5">
                    <a:lumMod val="75000"/>
                  </a:schemeClr>
                </a:solidFill>
                <a:latin typeface="+mn-lt"/>
              </a:rPr>
              <a:t> 9 </a:t>
            </a:r>
            <a:r>
              <a:rPr lang="ru-RU" sz="3600" b="1" dirty="0" err="1">
                <a:solidFill>
                  <a:schemeClr val="accent5">
                    <a:lumMod val="75000"/>
                  </a:schemeClr>
                </a:solidFill>
                <a:latin typeface="+mn-lt"/>
              </a:rPr>
              <a:t>белгісі</a:t>
            </a:r>
            <a:endParaRPr lang="ru-RU" sz="3600" b="1" dirty="0">
              <a:solidFill>
                <a:schemeClr val="accent5">
                  <a:lumMod val="75000"/>
                </a:schemeClr>
              </a:solidFill>
              <a:latin typeface="+mn-lt"/>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70310" y="14599"/>
            <a:ext cx="3053731" cy="1739725"/>
          </a:xfrm>
        </p:spPr>
      </p:pic>
      <p:sp>
        <p:nvSpPr>
          <p:cNvPr id="7" name="Овал 6"/>
          <p:cNvSpPr/>
          <p:nvPr/>
        </p:nvSpPr>
        <p:spPr>
          <a:xfrm>
            <a:off x="624840" y="1192503"/>
            <a:ext cx="624840" cy="579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1</a:t>
            </a:r>
          </a:p>
        </p:txBody>
      </p:sp>
      <p:sp>
        <p:nvSpPr>
          <p:cNvPr id="8" name="Овал 7"/>
          <p:cNvSpPr/>
          <p:nvPr/>
        </p:nvSpPr>
        <p:spPr>
          <a:xfrm>
            <a:off x="65645" y="1863717"/>
            <a:ext cx="624840" cy="57912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2</a:t>
            </a:r>
          </a:p>
        </p:txBody>
      </p:sp>
      <p:sp>
        <p:nvSpPr>
          <p:cNvPr id="9" name="Овал 8"/>
          <p:cNvSpPr/>
          <p:nvPr/>
        </p:nvSpPr>
        <p:spPr>
          <a:xfrm>
            <a:off x="1524000" y="2424519"/>
            <a:ext cx="624840" cy="57912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3</a:t>
            </a:r>
          </a:p>
        </p:txBody>
      </p:sp>
      <p:sp>
        <p:nvSpPr>
          <p:cNvPr id="10" name="Овал 9"/>
          <p:cNvSpPr/>
          <p:nvPr/>
        </p:nvSpPr>
        <p:spPr>
          <a:xfrm>
            <a:off x="176313" y="3123224"/>
            <a:ext cx="695963" cy="68015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4</a:t>
            </a:r>
          </a:p>
        </p:txBody>
      </p:sp>
      <p:sp>
        <p:nvSpPr>
          <p:cNvPr id="11" name="Овал 10"/>
          <p:cNvSpPr/>
          <p:nvPr/>
        </p:nvSpPr>
        <p:spPr>
          <a:xfrm>
            <a:off x="8414842" y="3123224"/>
            <a:ext cx="624840" cy="57912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5</a:t>
            </a:r>
          </a:p>
        </p:txBody>
      </p:sp>
      <p:sp>
        <p:nvSpPr>
          <p:cNvPr id="12" name="Овал 11"/>
          <p:cNvSpPr/>
          <p:nvPr/>
        </p:nvSpPr>
        <p:spPr>
          <a:xfrm>
            <a:off x="685348" y="4262248"/>
            <a:ext cx="624840" cy="57912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6</a:t>
            </a:r>
          </a:p>
        </p:txBody>
      </p:sp>
      <p:sp>
        <p:nvSpPr>
          <p:cNvPr id="13" name="TextBox 12"/>
          <p:cNvSpPr txBox="1"/>
          <p:nvPr/>
        </p:nvSpPr>
        <p:spPr>
          <a:xfrm>
            <a:off x="1476031" y="1229339"/>
            <a:ext cx="3953518" cy="461665"/>
          </a:xfrm>
          <a:prstGeom prst="rect">
            <a:avLst/>
          </a:prstGeom>
          <a:noFill/>
        </p:spPr>
        <p:txBody>
          <a:bodyPr wrap="none" rtlCol="0">
            <a:spAutoFit/>
          </a:bodyPr>
          <a:lstStyle/>
          <a:p>
            <a:r>
              <a:rPr lang="ru-RU" sz="2400" b="1" i="1" dirty="0" err="1">
                <a:solidFill>
                  <a:schemeClr val="accent6">
                    <a:lumMod val="75000"/>
                  </a:schemeClr>
                </a:solidFill>
              </a:rPr>
              <a:t>Үнемі</a:t>
            </a:r>
            <a:r>
              <a:rPr lang="ru-RU" sz="2400" b="1" i="1" dirty="0">
                <a:solidFill>
                  <a:schemeClr val="accent6">
                    <a:lumMod val="75000"/>
                  </a:schemeClr>
                </a:solidFill>
              </a:rPr>
              <a:t> онлайн </a:t>
            </a:r>
            <a:r>
              <a:rPr lang="ru-RU" sz="2400" b="1" i="1" dirty="0" err="1">
                <a:solidFill>
                  <a:schemeClr val="accent6">
                    <a:lumMod val="75000"/>
                  </a:schemeClr>
                </a:solidFill>
              </a:rPr>
              <a:t>болуды</a:t>
            </a:r>
            <a:r>
              <a:rPr lang="ru-RU" sz="2400" b="1" i="1" dirty="0">
                <a:solidFill>
                  <a:schemeClr val="accent6">
                    <a:lumMod val="75000"/>
                  </a:schemeClr>
                </a:solidFill>
              </a:rPr>
              <a:t> </a:t>
            </a:r>
            <a:r>
              <a:rPr lang="ru-RU" sz="2400" b="1" i="1" dirty="0" err="1">
                <a:solidFill>
                  <a:schemeClr val="accent6">
                    <a:lumMod val="75000"/>
                  </a:schemeClr>
                </a:solidFill>
              </a:rPr>
              <a:t>қалау</a:t>
            </a:r>
            <a:endParaRPr lang="ru-RU" sz="2400" b="1" i="1" dirty="0">
              <a:solidFill>
                <a:schemeClr val="accent6">
                  <a:lumMod val="75000"/>
                </a:schemeClr>
              </a:solidFill>
            </a:endParaRPr>
          </a:p>
        </p:txBody>
      </p:sp>
      <p:sp>
        <p:nvSpPr>
          <p:cNvPr id="14" name="TextBox 13"/>
          <p:cNvSpPr txBox="1"/>
          <p:nvPr/>
        </p:nvSpPr>
        <p:spPr>
          <a:xfrm>
            <a:off x="786024" y="1906435"/>
            <a:ext cx="9262418" cy="461665"/>
          </a:xfrm>
          <a:prstGeom prst="rect">
            <a:avLst/>
          </a:prstGeom>
          <a:noFill/>
        </p:spPr>
        <p:txBody>
          <a:bodyPr wrap="square" rtlCol="0">
            <a:spAutoFit/>
          </a:bodyPr>
          <a:lstStyle/>
          <a:p>
            <a:r>
              <a:rPr lang="ru-RU" sz="2400" b="1" i="1" dirty="0" err="1">
                <a:solidFill>
                  <a:schemeClr val="accent2">
                    <a:lumMod val="75000"/>
                  </a:schemeClr>
                </a:solidFill>
              </a:rPr>
              <a:t>Интернетке</a:t>
            </a:r>
            <a:r>
              <a:rPr lang="ru-RU" sz="2400" b="1" i="1" dirty="0">
                <a:solidFill>
                  <a:schemeClr val="accent2">
                    <a:lumMod val="75000"/>
                  </a:schemeClr>
                </a:solidFill>
              </a:rPr>
              <a:t> </a:t>
            </a:r>
            <a:r>
              <a:rPr lang="ru-RU" sz="2400" b="1" i="1" dirty="0" err="1">
                <a:solidFill>
                  <a:schemeClr val="accent2">
                    <a:lumMod val="75000"/>
                  </a:schemeClr>
                </a:solidFill>
              </a:rPr>
              <a:t>шыға</a:t>
            </a:r>
            <a:r>
              <a:rPr lang="ru-RU" sz="2400" b="1" i="1" dirty="0">
                <a:solidFill>
                  <a:schemeClr val="accent2">
                    <a:lumMod val="75000"/>
                  </a:schemeClr>
                </a:solidFill>
              </a:rPr>
              <a:t> </a:t>
            </a:r>
            <a:r>
              <a:rPr lang="ru-RU" sz="2400" b="1" i="1" dirty="0" err="1">
                <a:solidFill>
                  <a:schemeClr val="accent2">
                    <a:lumMod val="75000"/>
                  </a:schemeClr>
                </a:solidFill>
              </a:rPr>
              <a:t>алмаған</a:t>
            </a:r>
            <a:r>
              <a:rPr lang="ru-RU" sz="2400" b="1" i="1" dirty="0">
                <a:solidFill>
                  <a:schemeClr val="accent2">
                    <a:lumMod val="75000"/>
                  </a:schemeClr>
                </a:solidFill>
              </a:rPr>
              <a:t> </a:t>
            </a:r>
            <a:r>
              <a:rPr lang="ru-RU" sz="2400" b="1" i="1" dirty="0" err="1">
                <a:solidFill>
                  <a:schemeClr val="accent2">
                    <a:lumMod val="75000"/>
                  </a:schemeClr>
                </a:solidFill>
              </a:rPr>
              <a:t>жағдайда</a:t>
            </a:r>
            <a:r>
              <a:rPr lang="ru-RU" sz="2400" b="1" i="1" dirty="0">
                <a:solidFill>
                  <a:schemeClr val="accent2">
                    <a:lumMod val="75000"/>
                  </a:schemeClr>
                </a:solidFill>
              </a:rPr>
              <a:t> </a:t>
            </a:r>
            <a:r>
              <a:rPr lang="ru-RU" sz="2400" b="1" i="1" dirty="0" err="1">
                <a:solidFill>
                  <a:schemeClr val="accent2">
                    <a:lumMod val="75000"/>
                  </a:schemeClr>
                </a:solidFill>
              </a:rPr>
              <a:t>ашушаңдыққа</a:t>
            </a:r>
            <a:r>
              <a:rPr lang="ru-RU" sz="2400" b="1" i="1" dirty="0">
                <a:solidFill>
                  <a:schemeClr val="accent2">
                    <a:lumMod val="75000"/>
                  </a:schemeClr>
                </a:solidFill>
              </a:rPr>
              <a:t> бой </a:t>
            </a:r>
            <a:r>
              <a:rPr lang="ru-RU" sz="2400" b="1" i="1" dirty="0" err="1">
                <a:solidFill>
                  <a:schemeClr val="accent2">
                    <a:lumMod val="75000"/>
                  </a:schemeClr>
                </a:solidFill>
              </a:rPr>
              <a:t>алдыру</a:t>
            </a:r>
            <a:endParaRPr lang="ru-RU" sz="2400" b="1" i="1" dirty="0">
              <a:solidFill>
                <a:schemeClr val="accent2">
                  <a:lumMod val="75000"/>
                </a:schemeClr>
              </a:solidFill>
            </a:endParaRPr>
          </a:p>
        </p:txBody>
      </p:sp>
      <p:sp>
        <p:nvSpPr>
          <p:cNvPr id="15" name="TextBox 14"/>
          <p:cNvSpPr txBox="1"/>
          <p:nvPr/>
        </p:nvSpPr>
        <p:spPr>
          <a:xfrm>
            <a:off x="2241104" y="2532982"/>
            <a:ext cx="5989268" cy="461665"/>
          </a:xfrm>
          <a:prstGeom prst="rect">
            <a:avLst/>
          </a:prstGeom>
          <a:noFill/>
        </p:spPr>
        <p:txBody>
          <a:bodyPr wrap="none" rtlCol="0">
            <a:spAutoFit/>
          </a:bodyPr>
          <a:lstStyle/>
          <a:p>
            <a:r>
              <a:rPr lang="ru-RU" sz="2400" b="1" i="1" dirty="0" err="1">
                <a:solidFill>
                  <a:schemeClr val="accent3">
                    <a:lumMod val="75000"/>
                  </a:schemeClr>
                </a:solidFill>
              </a:rPr>
              <a:t>Виртуалды</a:t>
            </a:r>
            <a:r>
              <a:rPr lang="ru-RU" sz="2400" b="1" i="1" dirty="0">
                <a:solidFill>
                  <a:schemeClr val="accent3">
                    <a:lumMod val="75000"/>
                  </a:schemeClr>
                </a:solidFill>
              </a:rPr>
              <a:t> </a:t>
            </a:r>
            <a:r>
              <a:rPr lang="ru-RU" sz="2400" b="1" i="1" dirty="0" err="1">
                <a:solidFill>
                  <a:schemeClr val="accent3">
                    <a:lumMod val="75000"/>
                  </a:schemeClr>
                </a:solidFill>
              </a:rPr>
              <a:t>кеңістіктен</a:t>
            </a:r>
            <a:r>
              <a:rPr lang="ru-RU" sz="2400" b="1" i="1" dirty="0">
                <a:solidFill>
                  <a:schemeClr val="accent3">
                    <a:lumMod val="75000"/>
                  </a:schemeClr>
                </a:solidFill>
              </a:rPr>
              <a:t> </a:t>
            </a:r>
            <a:r>
              <a:rPr lang="ru-RU" sz="2400" b="1" i="1" dirty="0" err="1">
                <a:solidFill>
                  <a:schemeClr val="accent3">
                    <a:lumMod val="75000"/>
                  </a:schemeClr>
                </a:solidFill>
              </a:rPr>
              <a:t>шығуды</a:t>
            </a:r>
            <a:r>
              <a:rPr lang="ru-RU" sz="2400" b="1" i="1" dirty="0">
                <a:solidFill>
                  <a:schemeClr val="accent3">
                    <a:lumMod val="75000"/>
                  </a:schemeClr>
                </a:solidFill>
              </a:rPr>
              <a:t> </a:t>
            </a:r>
            <a:r>
              <a:rPr lang="ru-RU" sz="2400" b="1" i="1" dirty="0" err="1">
                <a:solidFill>
                  <a:schemeClr val="accent3">
                    <a:lumMod val="75000"/>
                  </a:schemeClr>
                </a:solidFill>
              </a:rPr>
              <a:t>қаламау</a:t>
            </a:r>
            <a:endParaRPr lang="ru-RU" sz="2400" b="1" i="1" dirty="0">
              <a:solidFill>
                <a:schemeClr val="accent3">
                  <a:lumMod val="75000"/>
                </a:schemeClr>
              </a:solidFill>
            </a:endParaRPr>
          </a:p>
        </p:txBody>
      </p:sp>
      <p:sp>
        <p:nvSpPr>
          <p:cNvPr id="16" name="TextBox 15"/>
          <p:cNvSpPr txBox="1"/>
          <p:nvPr/>
        </p:nvSpPr>
        <p:spPr>
          <a:xfrm>
            <a:off x="1002905" y="3174655"/>
            <a:ext cx="7154126" cy="830997"/>
          </a:xfrm>
          <a:prstGeom prst="rect">
            <a:avLst/>
          </a:prstGeom>
          <a:noFill/>
        </p:spPr>
        <p:txBody>
          <a:bodyPr wrap="square" rtlCol="0">
            <a:spAutoFit/>
          </a:bodyPr>
          <a:lstStyle/>
          <a:p>
            <a:r>
              <a:rPr lang="ru-RU" sz="2400" b="1" i="1" dirty="0" err="1">
                <a:solidFill>
                  <a:srgbClr val="7030A0"/>
                </a:solidFill>
              </a:rPr>
              <a:t>Оқу</a:t>
            </a:r>
            <a:r>
              <a:rPr lang="ru-RU" sz="2400" b="1" i="1" dirty="0">
                <a:solidFill>
                  <a:srgbClr val="7030A0"/>
                </a:solidFill>
              </a:rPr>
              <a:t> </a:t>
            </a:r>
            <a:r>
              <a:rPr lang="ru-RU" sz="2400" b="1" i="1" dirty="0" err="1">
                <a:solidFill>
                  <a:srgbClr val="7030A0"/>
                </a:solidFill>
              </a:rPr>
              <a:t>үдерісіне</a:t>
            </a:r>
            <a:r>
              <a:rPr lang="ru-RU" sz="2400" b="1" i="1" dirty="0">
                <a:solidFill>
                  <a:srgbClr val="7030A0"/>
                </a:solidFill>
              </a:rPr>
              <a:t> </a:t>
            </a:r>
            <a:r>
              <a:rPr lang="ru-RU" sz="2400" b="1" i="1" dirty="0" err="1">
                <a:solidFill>
                  <a:srgbClr val="7030A0"/>
                </a:solidFill>
              </a:rPr>
              <a:t>және</a:t>
            </a:r>
            <a:r>
              <a:rPr lang="ru-RU" sz="2400" b="1" i="1" dirty="0">
                <a:solidFill>
                  <a:srgbClr val="7030A0"/>
                </a:solidFill>
              </a:rPr>
              <a:t> </a:t>
            </a:r>
            <a:r>
              <a:rPr lang="ru-RU" sz="2400" b="1" i="1" dirty="0" err="1">
                <a:solidFill>
                  <a:srgbClr val="7030A0"/>
                </a:solidFill>
              </a:rPr>
              <a:t>үлгеріміне</a:t>
            </a:r>
            <a:r>
              <a:rPr lang="ru-RU" sz="2400" b="1" i="1" dirty="0">
                <a:solidFill>
                  <a:srgbClr val="7030A0"/>
                </a:solidFill>
              </a:rPr>
              <a:t> </a:t>
            </a:r>
            <a:r>
              <a:rPr lang="ru-RU" sz="2400" b="1" i="1" dirty="0" err="1">
                <a:solidFill>
                  <a:srgbClr val="7030A0"/>
                </a:solidFill>
              </a:rPr>
              <a:t>әсерін</a:t>
            </a:r>
            <a:r>
              <a:rPr lang="ru-RU" sz="2400" b="1" i="1" dirty="0">
                <a:solidFill>
                  <a:srgbClr val="7030A0"/>
                </a:solidFill>
              </a:rPr>
              <a:t> </a:t>
            </a:r>
            <a:r>
              <a:rPr lang="ru-RU" sz="2400" b="1" i="1" dirty="0" err="1">
                <a:solidFill>
                  <a:srgbClr val="7030A0"/>
                </a:solidFill>
              </a:rPr>
              <a:t>тигізетін</a:t>
            </a:r>
            <a:r>
              <a:rPr lang="ru-RU" sz="2400" b="1" i="1" dirty="0">
                <a:solidFill>
                  <a:srgbClr val="7030A0"/>
                </a:solidFill>
              </a:rPr>
              <a:t> </a:t>
            </a:r>
            <a:r>
              <a:rPr lang="ru-RU" sz="2400" b="1" i="1" dirty="0" err="1">
                <a:solidFill>
                  <a:srgbClr val="7030A0"/>
                </a:solidFill>
              </a:rPr>
              <a:t>зейін</a:t>
            </a:r>
            <a:r>
              <a:rPr lang="ru-RU" sz="2400" b="1" i="1" dirty="0">
                <a:solidFill>
                  <a:srgbClr val="7030A0"/>
                </a:solidFill>
              </a:rPr>
              <a:t> </a:t>
            </a:r>
            <a:r>
              <a:rPr lang="ru-RU" sz="2400" b="1" i="1" dirty="0" err="1">
                <a:solidFill>
                  <a:srgbClr val="7030A0"/>
                </a:solidFill>
              </a:rPr>
              <a:t>бұзылысы</a:t>
            </a:r>
            <a:endParaRPr lang="ru-RU" sz="2400" b="1" i="1" dirty="0">
              <a:solidFill>
                <a:srgbClr val="7030A0"/>
              </a:solidFill>
            </a:endParaRPr>
          </a:p>
        </p:txBody>
      </p:sp>
      <p:sp>
        <p:nvSpPr>
          <p:cNvPr id="17" name="TextBox 16"/>
          <p:cNvSpPr txBox="1"/>
          <p:nvPr/>
        </p:nvSpPr>
        <p:spPr>
          <a:xfrm>
            <a:off x="9308089" y="2627954"/>
            <a:ext cx="2739482" cy="1569660"/>
          </a:xfrm>
          <a:prstGeom prst="rect">
            <a:avLst/>
          </a:prstGeom>
          <a:noFill/>
        </p:spPr>
        <p:txBody>
          <a:bodyPr wrap="square" rtlCol="0">
            <a:spAutoFit/>
          </a:bodyPr>
          <a:lstStyle/>
          <a:p>
            <a:r>
              <a:rPr lang="ru-RU" sz="2400" b="1" i="1" dirty="0">
                <a:solidFill>
                  <a:schemeClr val="accent2">
                    <a:lumMod val="50000"/>
                  </a:schemeClr>
                </a:solidFill>
              </a:rPr>
              <a:t>Жеке бас </a:t>
            </a:r>
            <a:r>
              <a:rPr lang="ru-RU" sz="2400" b="1" i="1" dirty="0" err="1">
                <a:solidFill>
                  <a:schemeClr val="accent2">
                    <a:lumMod val="50000"/>
                  </a:schemeClr>
                </a:solidFill>
              </a:rPr>
              <a:t>тазалағына</a:t>
            </a:r>
            <a:r>
              <a:rPr lang="ru-RU" sz="2400" b="1" i="1" dirty="0">
                <a:solidFill>
                  <a:schemeClr val="accent2">
                    <a:lumMod val="50000"/>
                  </a:schemeClr>
                </a:solidFill>
              </a:rPr>
              <a:t> </a:t>
            </a:r>
            <a:r>
              <a:rPr lang="ru-RU" sz="2400" b="1" i="1" dirty="0" err="1">
                <a:solidFill>
                  <a:schemeClr val="accent2">
                    <a:lumMod val="50000"/>
                  </a:schemeClr>
                </a:solidFill>
              </a:rPr>
              <a:t>немқұрайды</a:t>
            </a:r>
            <a:r>
              <a:rPr lang="ru-RU" sz="2400" b="1" i="1" dirty="0">
                <a:solidFill>
                  <a:schemeClr val="accent2">
                    <a:lumMod val="50000"/>
                  </a:schemeClr>
                </a:solidFill>
              </a:rPr>
              <a:t> </a:t>
            </a:r>
            <a:r>
              <a:rPr lang="ru-RU" sz="2400" b="1" i="1" dirty="0" err="1">
                <a:solidFill>
                  <a:schemeClr val="accent2">
                    <a:lumMod val="50000"/>
                  </a:schemeClr>
                </a:solidFill>
              </a:rPr>
              <a:t>қарау</a:t>
            </a:r>
            <a:endParaRPr lang="ru-RU" sz="2400" b="1" i="1" dirty="0">
              <a:solidFill>
                <a:schemeClr val="accent2">
                  <a:lumMod val="50000"/>
                </a:schemeClr>
              </a:solidFill>
            </a:endParaRPr>
          </a:p>
        </p:txBody>
      </p:sp>
      <p:sp>
        <p:nvSpPr>
          <p:cNvPr id="18" name="TextBox 17"/>
          <p:cNvSpPr txBox="1"/>
          <p:nvPr/>
        </p:nvSpPr>
        <p:spPr>
          <a:xfrm>
            <a:off x="1407822" y="4163329"/>
            <a:ext cx="10098830" cy="830997"/>
          </a:xfrm>
          <a:prstGeom prst="rect">
            <a:avLst/>
          </a:prstGeom>
          <a:noFill/>
        </p:spPr>
        <p:txBody>
          <a:bodyPr wrap="square" rtlCol="0">
            <a:spAutoFit/>
          </a:bodyPr>
          <a:lstStyle/>
          <a:p>
            <a:r>
              <a:rPr lang="ru-RU" sz="2400" b="1" i="1" dirty="0" err="1">
                <a:solidFill>
                  <a:schemeClr val="accent6">
                    <a:lumMod val="75000"/>
                  </a:schemeClr>
                </a:solidFill>
              </a:rPr>
              <a:t>Тамақтан</a:t>
            </a:r>
            <a:r>
              <a:rPr lang="ru-RU" sz="2400" b="1" i="1" dirty="0">
                <a:solidFill>
                  <a:schemeClr val="accent6">
                    <a:lumMod val="75000"/>
                  </a:schemeClr>
                </a:solidFill>
              </a:rPr>
              <a:t> бас </a:t>
            </a:r>
            <a:r>
              <a:rPr lang="ru-RU" sz="2400" b="1" i="1" dirty="0" err="1">
                <a:solidFill>
                  <a:schemeClr val="accent6">
                    <a:lumMod val="75000"/>
                  </a:schemeClr>
                </a:solidFill>
              </a:rPr>
              <a:t>тарту</a:t>
            </a:r>
            <a:r>
              <a:rPr lang="ru-RU" sz="2400" b="1" i="1" dirty="0">
                <a:solidFill>
                  <a:schemeClr val="accent6">
                    <a:lumMod val="75000"/>
                  </a:schemeClr>
                </a:solidFill>
              </a:rPr>
              <a:t> немесе </a:t>
            </a:r>
            <a:r>
              <a:rPr lang="ru-RU" sz="2400" b="1" i="1" dirty="0" err="1">
                <a:solidFill>
                  <a:schemeClr val="accent6">
                    <a:lumMod val="75000"/>
                  </a:schemeClr>
                </a:solidFill>
              </a:rPr>
              <a:t>компьютерден</a:t>
            </a:r>
            <a:r>
              <a:rPr lang="ru-RU" sz="2400" b="1" i="1" dirty="0">
                <a:solidFill>
                  <a:schemeClr val="accent6">
                    <a:lumMod val="75000"/>
                  </a:schemeClr>
                </a:solidFill>
              </a:rPr>
              <a:t> не </a:t>
            </a:r>
            <a:r>
              <a:rPr lang="ru-RU" sz="2400" b="1" i="1" dirty="0" err="1">
                <a:solidFill>
                  <a:schemeClr val="accent6">
                    <a:lumMod val="75000"/>
                  </a:schemeClr>
                </a:solidFill>
              </a:rPr>
              <a:t>телефоннан</a:t>
            </a:r>
            <a:r>
              <a:rPr lang="ru-RU" sz="2400" b="1" i="1" dirty="0">
                <a:solidFill>
                  <a:schemeClr val="accent6">
                    <a:lumMod val="75000"/>
                  </a:schemeClr>
                </a:solidFill>
              </a:rPr>
              <a:t> бас </a:t>
            </a:r>
            <a:r>
              <a:rPr lang="ru-RU" sz="2400" b="1" i="1" dirty="0" err="1">
                <a:solidFill>
                  <a:schemeClr val="accent6">
                    <a:lumMod val="75000"/>
                  </a:schemeClr>
                </a:solidFill>
              </a:rPr>
              <a:t>алмай</a:t>
            </a:r>
            <a:r>
              <a:rPr lang="ru-RU" sz="2400" b="1" i="1" dirty="0">
                <a:solidFill>
                  <a:schemeClr val="accent6">
                    <a:lumMod val="75000"/>
                  </a:schemeClr>
                </a:solidFill>
              </a:rPr>
              <a:t> </a:t>
            </a:r>
            <a:r>
              <a:rPr lang="ru-RU" sz="2400" b="1" i="1" dirty="0" err="1">
                <a:solidFill>
                  <a:schemeClr val="accent6">
                    <a:lumMod val="75000"/>
                  </a:schemeClr>
                </a:solidFill>
              </a:rPr>
              <a:t>жүйелі</a:t>
            </a:r>
            <a:r>
              <a:rPr lang="ru-RU" sz="2400" b="1" i="1" dirty="0">
                <a:solidFill>
                  <a:schemeClr val="accent6">
                    <a:lumMod val="75000"/>
                  </a:schemeClr>
                </a:solidFill>
              </a:rPr>
              <a:t> </a:t>
            </a:r>
            <a:r>
              <a:rPr lang="ru-RU" sz="2400" b="1" i="1" dirty="0" err="1">
                <a:solidFill>
                  <a:schemeClr val="accent6">
                    <a:lumMod val="75000"/>
                  </a:schemeClr>
                </a:solidFill>
              </a:rPr>
              <a:t>түрде</a:t>
            </a:r>
            <a:r>
              <a:rPr lang="ru-RU" sz="2400" b="1" i="1" dirty="0">
                <a:solidFill>
                  <a:schemeClr val="accent6">
                    <a:lumMod val="75000"/>
                  </a:schemeClr>
                </a:solidFill>
              </a:rPr>
              <a:t> </a:t>
            </a:r>
            <a:r>
              <a:rPr lang="ru-RU" sz="2400" b="1" i="1" dirty="0" err="1">
                <a:solidFill>
                  <a:schemeClr val="accent6">
                    <a:lumMod val="75000"/>
                  </a:schemeClr>
                </a:solidFill>
              </a:rPr>
              <a:t>бейберекет</a:t>
            </a:r>
            <a:r>
              <a:rPr lang="ru-RU" sz="2400" b="1" i="1" dirty="0">
                <a:solidFill>
                  <a:schemeClr val="accent6">
                    <a:lumMod val="75000"/>
                  </a:schemeClr>
                </a:solidFill>
              </a:rPr>
              <a:t> </a:t>
            </a:r>
            <a:r>
              <a:rPr lang="ru-RU" sz="2400" b="1" i="1" dirty="0" err="1">
                <a:solidFill>
                  <a:schemeClr val="accent6">
                    <a:lumMod val="75000"/>
                  </a:schemeClr>
                </a:solidFill>
              </a:rPr>
              <a:t>тамақтану</a:t>
            </a:r>
            <a:endParaRPr lang="ru-RU" sz="2400" b="1" i="1" dirty="0">
              <a:solidFill>
                <a:schemeClr val="accent6">
                  <a:lumMod val="75000"/>
                </a:schemeClr>
              </a:solidFill>
            </a:endParaRPr>
          </a:p>
        </p:txBody>
      </p:sp>
      <p:sp>
        <p:nvSpPr>
          <p:cNvPr id="19" name="TextBox 18"/>
          <p:cNvSpPr txBox="1"/>
          <p:nvPr/>
        </p:nvSpPr>
        <p:spPr>
          <a:xfrm>
            <a:off x="8542238" y="4766131"/>
            <a:ext cx="3012408" cy="1200329"/>
          </a:xfrm>
          <a:prstGeom prst="rect">
            <a:avLst/>
          </a:prstGeom>
          <a:noFill/>
        </p:spPr>
        <p:txBody>
          <a:bodyPr wrap="square" rtlCol="0">
            <a:spAutoFit/>
          </a:bodyPr>
          <a:lstStyle/>
          <a:p>
            <a:r>
              <a:rPr lang="ru-RU" sz="2400" b="1" i="1" dirty="0" err="1">
                <a:solidFill>
                  <a:schemeClr val="tx2">
                    <a:lumMod val="75000"/>
                  </a:schemeClr>
                </a:solidFill>
              </a:rPr>
              <a:t>Шынайы</a:t>
            </a:r>
            <a:r>
              <a:rPr lang="ru-RU" sz="2400" b="1" i="1" dirty="0">
                <a:solidFill>
                  <a:schemeClr val="tx2">
                    <a:lumMod val="75000"/>
                  </a:schemeClr>
                </a:solidFill>
              </a:rPr>
              <a:t> </a:t>
            </a:r>
            <a:r>
              <a:rPr lang="ru-RU" sz="2400" b="1" i="1" dirty="0" err="1">
                <a:solidFill>
                  <a:schemeClr val="tx2">
                    <a:lumMod val="75000"/>
                  </a:schemeClr>
                </a:solidFill>
              </a:rPr>
              <a:t>өмірде</a:t>
            </a:r>
            <a:r>
              <a:rPr lang="ru-RU" sz="2400" b="1" i="1" dirty="0">
                <a:solidFill>
                  <a:schemeClr val="tx2">
                    <a:lumMod val="75000"/>
                  </a:schemeClr>
                </a:solidFill>
              </a:rPr>
              <a:t> </a:t>
            </a:r>
            <a:r>
              <a:rPr lang="ru-RU" sz="2400" b="1" i="1" dirty="0" err="1">
                <a:solidFill>
                  <a:schemeClr val="tx2">
                    <a:lumMod val="75000"/>
                  </a:schemeClr>
                </a:solidFill>
              </a:rPr>
              <a:t>қарым-қатынастан</a:t>
            </a:r>
            <a:r>
              <a:rPr lang="ru-RU" sz="2400" b="1" i="1" dirty="0">
                <a:solidFill>
                  <a:schemeClr val="tx2">
                    <a:lumMod val="75000"/>
                  </a:schemeClr>
                </a:solidFill>
              </a:rPr>
              <a:t> бас </a:t>
            </a:r>
            <a:r>
              <a:rPr lang="ru-RU" sz="2400" b="1" i="1" dirty="0" err="1">
                <a:solidFill>
                  <a:schemeClr val="tx2">
                    <a:lumMod val="75000"/>
                  </a:schemeClr>
                </a:solidFill>
              </a:rPr>
              <a:t>тарту</a:t>
            </a:r>
            <a:endParaRPr lang="ru-RU" sz="2400" b="1" i="1" dirty="0">
              <a:solidFill>
                <a:schemeClr val="tx2">
                  <a:lumMod val="75000"/>
                </a:schemeClr>
              </a:solidFill>
            </a:endParaRPr>
          </a:p>
        </p:txBody>
      </p:sp>
      <p:sp>
        <p:nvSpPr>
          <p:cNvPr id="20" name="TextBox 19"/>
          <p:cNvSpPr txBox="1"/>
          <p:nvPr/>
        </p:nvSpPr>
        <p:spPr>
          <a:xfrm>
            <a:off x="1182576" y="5932175"/>
            <a:ext cx="9211945" cy="461665"/>
          </a:xfrm>
          <a:prstGeom prst="rect">
            <a:avLst/>
          </a:prstGeom>
          <a:noFill/>
        </p:spPr>
        <p:txBody>
          <a:bodyPr wrap="none" rtlCol="0">
            <a:spAutoFit/>
          </a:bodyPr>
          <a:lstStyle/>
          <a:p>
            <a:r>
              <a:rPr lang="ru-RU" sz="2400" b="1" i="1" dirty="0">
                <a:solidFill>
                  <a:schemeClr val="accent6">
                    <a:lumMod val="50000"/>
                  </a:schemeClr>
                </a:solidFill>
              </a:rPr>
              <a:t>Бар бос </a:t>
            </a:r>
            <a:r>
              <a:rPr lang="ru-RU" sz="2400" b="1" i="1" dirty="0" err="1">
                <a:solidFill>
                  <a:schemeClr val="accent6">
                    <a:lumMod val="50000"/>
                  </a:schemeClr>
                </a:solidFill>
              </a:rPr>
              <a:t>ақшаны</a:t>
            </a:r>
            <a:r>
              <a:rPr lang="ru-RU" sz="2400" b="1" i="1" dirty="0">
                <a:solidFill>
                  <a:schemeClr val="accent6">
                    <a:lumMod val="50000"/>
                  </a:schemeClr>
                </a:solidFill>
              </a:rPr>
              <a:t> компьютер мен </a:t>
            </a:r>
            <a:r>
              <a:rPr lang="ru-RU" sz="2400" b="1" i="1" dirty="0" err="1">
                <a:solidFill>
                  <a:schemeClr val="accent6">
                    <a:lumMod val="50000"/>
                  </a:schemeClr>
                </a:solidFill>
              </a:rPr>
              <a:t>Интернетке</a:t>
            </a:r>
            <a:r>
              <a:rPr lang="ru-RU" sz="2400" b="1" i="1" dirty="0">
                <a:solidFill>
                  <a:schemeClr val="accent6">
                    <a:lumMod val="50000"/>
                  </a:schemeClr>
                </a:solidFill>
              </a:rPr>
              <a:t> </a:t>
            </a:r>
            <a:r>
              <a:rPr lang="ru-RU" sz="2400" b="1" i="1" dirty="0" err="1">
                <a:solidFill>
                  <a:schemeClr val="accent6">
                    <a:lumMod val="50000"/>
                  </a:schemeClr>
                </a:solidFill>
              </a:rPr>
              <a:t>салуға</a:t>
            </a:r>
            <a:r>
              <a:rPr lang="ru-RU" sz="2400" b="1" i="1" dirty="0">
                <a:solidFill>
                  <a:schemeClr val="accent6">
                    <a:lumMod val="50000"/>
                  </a:schemeClr>
                </a:solidFill>
              </a:rPr>
              <a:t> </a:t>
            </a:r>
            <a:r>
              <a:rPr lang="ru-RU" sz="2400" b="1" i="1" dirty="0" err="1">
                <a:solidFill>
                  <a:schemeClr val="accent6">
                    <a:lumMod val="50000"/>
                  </a:schemeClr>
                </a:solidFill>
              </a:rPr>
              <a:t>дайын</a:t>
            </a:r>
            <a:r>
              <a:rPr lang="ru-RU" sz="2400" b="1" i="1" dirty="0">
                <a:solidFill>
                  <a:schemeClr val="accent6">
                    <a:lumMod val="50000"/>
                  </a:schemeClr>
                </a:solidFill>
              </a:rPr>
              <a:t> </a:t>
            </a:r>
            <a:r>
              <a:rPr lang="ru-RU" sz="2400" b="1" i="1" dirty="0" err="1">
                <a:solidFill>
                  <a:schemeClr val="accent6">
                    <a:lumMod val="50000"/>
                  </a:schemeClr>
                </a:solidFill>
              </a:rPr>
              <a:t>тұру</a:t>
            </a:r>
            <a:endParaRPr lang="ru-RU" sz="2400" b="1" i="1" dirty="0">
              <a:solidFill>
                <a:schemeClr val="accent6">
                  <a:lumMod val="50000"/>
                </a:schemeClr>
              </a:solidFill>
            </a:endParaRPr>
          </a:p>
        </p:txBody>
      </p:sp>
      <p:sp>
        <p:nvSpPr>
          <p:cNvPr id="21" name="TextBox 20"/>
          <p:cNvSpPr txBox="1"/>
          <p:nvPr/>
        </p:nvSpPr>
        <p:spPr>
          <a:xfrm>
            <a:off x="2183270" y="5161083"/>
            <a:ext cx="5476499" cy="461665"/>
          </a:xfrm>
          <a:prstGeom prst="rect">
            <a:avLst/>
          </a:prstGeom>
          <a:noFill/>
        </p:spPr>
        <p:txBody>
          <a:bodyPr wrap="none" rtlCol="0">
            <a:spAutoFit/>
          </a:bodyPr>
          <a:lstStyle/>
          <a:p>
            <a:r>
              <a:rPr lang="ru-RU" sz="2400" b="1" i="1" dirty="0" err="1">
                <a:solidFill>
                  <a:schemeClr val="accent3">
                    <a:lumMod val="75000"/>
                  </a:schemeClr>
                </a:solidFill>
              </a:rPr>
              <a:t>Айналадағы</a:t>
            </a:r>
            <a:r>
              <a:rPr lang="ru-RU" sz="2400" b="1" i="1" dirty="0">
                <a:solidFill>
                  <a:schemeClr val="accent3">
                    <a:lumMod val="75000"/>
                  </a:schemeClr>
                </a:solidFill>
              </a:rPr>
              <a:t> </a:t>
            </a:r>
            <a:r>
              <a:rPr lang="ru-RU" sz="2400" b="1" i="1" dirty="0" err="1">
                <a:solidFill>
                  <a:schemeClr val="accent3">
                    <a:lumMod val="75000"/>
                  </a:schemeClr>
                </a:solidFill>
              </a:rPr>
              <a:t>адамдармен</a:t>
            </a:r>
            <a:r>
              <a:rPr lang="ru-RU" sz="2400" b="1" i="1" dirty="0">
                <a:solidFill>
                  <a:schemeClr val="accent3">
                    <a:lumMod val="75000"/>
                  </a:schemeClr>
                </a:solidFill>
              </a:rPr>
              <a:t> </a:t>
            </a:r>
            <a:r>
              <a:rPr lang="ru-RU" sz="2400" b="1" i="1" dirty="0" err="1">
                <a:solidFill>
                  <a:schemeClr val="accent3">
                    <a:lumMod val="75000"/>
                  </a:schemeClr>
                </a:solidFill>
              </a:rPr>
              <a:t>жанжалдасу</a:t>
            </a:r>
            <a:endParaRPr lang="ru-RU" sz="2400" b="1" i="1" dirty="0">
              <a:solidFill>
                <a:schemeClr val="accent3">
                  <a:lumMod val="75000"/>
                </a:schemeClr>
              </a:solidFill>
            </a:endParaRPr>
          </a:p>
        </p:txBody>
      </p:sp>
      <p:sp>
        <p:nvSpPr>
          <p:cNvPr id="22" name="Овал 21"/>
          <p:cNvSpPr/>
          <p:nvPr/>
        </p:nvSpPr>
        <p:spPr>
          <a:xfrm>
            <a:off x="7834999" y="5039186"/>
            <a:ext cx="624840" cy="5791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7</a:t>
            </a:r>
          </a:p>
        </p:txBody>
      </p:sp>
      <p:sp>
        <p:nvSpPr>
          <p:cNvPr id="23" name="Овал 22"/>
          <p:cNvSpPr/>
          <p:nvPr/>
        </p:nvSpPr>
        <p:spPr>
          <a:xfrm>
            <a:off x="1476031" y="5113039"/>
            <a:ext cx="624840" cy="57912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8</a:t>
            </a:r>
          </a:p>
        </p:txBody>
      </p:sp>
      <p:sp>
        <p:nvSpPr>
          <p:cNvPr id="24" name="Овал 23"/>
          <p:cNvSpPr/>
          <p:nvPr/>
        </p:nvSpPr>
        <p:spPr>
          <a:xfrm>
            <a:off x="488734" y="5862214"/>
            <a:ext cx="624840" cy="579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9</a:t>
            </a:r>
          </a:p>
        </p:txBody>
      </p:sp>
    </p:spTree>
    <p:extLst>
      <p:ext uri="{BB962C8B-B14F-4D97-AF65-F5344CB8AC3E}">
        <p14:creationId xmlns:p14="http://schemas.microsoft.com/office/powerpoint/2010/main" val="233597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260" y="339636"/>
            <a:ext cx="10515600" cy="1645920"/>
          </a:xfrm>
          <a:solidFill>
            <a:schemeClr val="accent5">
              <a:lumMod val="20000"/>
              <a:lumOff val="80000"/>
            </a:schemeClr>
          </a:solidFill>
          <a:effectLst>
            <a:glow rad="228600">
              <a:schemeClr val="accent5">
                <a:satMod val="175000"/>
                <a:alpha val="40000"/>
              </a:schemeClr>
            </a:glow>
          </a:effectLst>
        </p:spPr>
        <p:txBody>
          <a:bodyPr>
            <a:normAutofit fontScale="90000"/>
          </a:bodyPr>
          <a:lstStyle/>
          <a:p>
            <a:pPr algn="ctr">
              <a:lnSpc>
                <a:spcPct val="100000"/>
              </a:lnSpc>
            </a:pPr>
            <a:r>
              <a:rPr lang="ru-RU" sz="4000" b="1" dirty="0" err="1">
                <a:solidFill>
                  <a:schemeClr val="accent5">
                    <a:lumMod val="75000"/>
                  </a:schemeClr>
                </a:solidFill>
                <a:latin typeface="+mn-lt"/>
              </a:rPr>
              <a:t>Өзімнен</a:t>
            </a:r>
            <a:r>
              <a:rPr lang="ru-RU" sz="4000" b="1" dirty="0">
                <a:solidFill>
                  <a:schemeClr val="accent5">
                    <a:lumMod val="75000"/>
                  </a:schemeClr>
                </a:solidFill>
                <a:latin typeface="+mn-lt"/>
              </a:rPr>
              <a:t> немесе </a:t>
            </a:r>
            <a:r>
              <a:rPr lang="ru-RU" sz="4000" b="1" dirty="0" err="1">
                <a:solidFill>
                  <a:schemeClr val="accent5">
                    <a:lumMod val="75000"/>
                  </a:schemeClr>
                </a:solidFill>
                <a:latin typeface="+mn-lt"/>
              </a:rPr>
              <a:t>досымнан</a:t>
            </a:r>
            <a:r>
              <a:rPr lang="ru-RU" sz="4000" b="1" dirty="0">
                <a:solidFill>
                  <a:schemeClr val="accent5">
                    <a:lumMod val="75000"/>
                  </a:schemeClr>
                </a:solidFill>
                <a:latin typeface="+mn-lt"/>
              </a:rPr>
              <a:t> </a:t>
            </a:r>
            <a:r>
              <a:rPr lang="ru-RU" sz="4000" b="1" dirty="0" err="1">
                <a:solidFill>
                  <a:schemeClr val="accent5">
                    <a:lumMod val="75000"/>
                  </a:schemeClr>
                </a:solidFill>
                <a:latin typeface="+mn-lt"/>
              </a:rPr>
              <a:t>компьютерге</a:t>
            </a:r>
            <a:r>
              <a:rPr lang="ru-RU" sz="4000" b="1" dirty="0">
                <a:solidFill>
                  <a:schemeClr val="accent5">
                    <a:lumMod val="75000"/>
                  </a:schemeClr>
                </a:solidFill>
                <a:latin typeface="+mn-lt"/>
              </a:rPr>
              <a:t> </a:t>
            </a:r>
            <a:r>
              <a:rPr lang="ru-RU" sz="4000" b="1" dirty="0" err="1">
                <a:solidFill>
                  <a:schemeClr val="accent5">
                    <a:lumMod val="75000"/>
                  </a:schemeClr>
                </a:solidFill>
                <a:latin typeface="+mn-lt"/>
              </a:rPr>
              <a:t>тәуелділіктің</a:t>
            </a:r>
            <a:r>
              <a:rPr lang="ru-RU" sz="4000" b="1" dirty="0">
                <a:solidFill>
                  <a:schemeClr val="accent5">
                    <a:lumMod val="75000"/>
                  </a:schemeClr>
                </a:solidFill>
                <a:latin typeface="+mn-lt"/>
              </a:rPr>
              <a:t> 5 </a:t>
            </a:r>
            <a:r>
              <a:rPr lang="ru-RU" sz="4000" b="1" dirty="0" err="1">
                <a:solidFill>
                  <a:schemeClr val="accent5">
                    <a:lumMod val="75000"/>
                  </a:schemeClr>
                </a:solidFill>
                <a:latin typeface="+mn-lt"/>
              </a:rPr>
              <a:t>және</a:t>
            </a:r>
            <a:r>
              <a:rPr lang="ru-RU" sz="4000" b="1" dirty="0">
                <a:solidFill>
                  <a:schemeClr val="accent5">
                    <a:lumMod val="75000"/>
                  </a:schemeClr>
                </a:solidFill>
                <a:latin typeface="+mn-lt"/>
              </a:rPr>
              <a:t> </a:t>
            </a:r>
            <a:r>
              <a:rPr lang="ru-RU" sz="4000" b="1" dirty="0" err="1">
                <a:solidFill>
                  <a:schemeClr val="accent5">
                    <a:lumMod val="75000"/>
                  </a:schemeClr>
                </a:solidFill>
                <a:latin typeface="+mn-lt"/>
              </a:rPr>
              <a:t>одан</a:t>
            </a:r>
            <a:r>
              <a:rPr lang="ru-RU" sz="4000" b="1" dirty="0">
                <a:solidFill>
                  <a:schemeClr val="accent5">
                    <a:lumMod val="75000"/>
                  </a:schemeClr>
                </a:solidFill>
                <a:latin typeface="+mn-lt"/>
              </a:rPr>
              <a:t> </a:t>
            </a:r>
            <a:r>
              <a:rPr lang="ru-RU" sz="4000" b="1" dirty="0" err="1">
                <a:solidFill>
                  <a:schemeClr val="accent5">
                    <a:lumMod val="75000"/>
                  </a:schemeClr>
                </a:solidFill>
                <a:latin typeface="+mn-lt"/>
              </a:rPr>
              <a:t>көп</a:t>
            </a:r>
            <a:r>
              <a:rPr lang="ru-RU" sz="4000" b="1" dirty="0">
                <a:solidFill>
                  <a:schemeClr val="accent5">
                    <a:lumMod val="75000"/>
                  </a:schemeClr>
                </a:solidFill>
                <a:latin typeface="+mn-lt"/>
              </a:rPr>
              <a:t> </a:t>
            </a:r>
            <a:r>
              <a:rPr lang="ru-RU" sz="4000" b="1" dirty="0" err="1">
                <a:solidFill>
                  <a:schemeClr val="accent5">
                    <a:lumMod val="75000"/>
                  </a:schemeClr>
                </a:solidFill>
                <a:latin typeface="+mn-lt"/>
              </a:rPr>
              <a:t>белгісін</a:t>
            </a:r>
            <a:r>
              <a:rPr lang="ru-RU" sz="4000" b="1" dirty="0">
                <a:solidFill>
                  <a:schemeClr val="accent5">
                    <a:lumMod val="75000"/>
                  </a:schemeClr>
                </a:solidFill>
                <a:latin typeface="+mn-lt"/>
              </a:rPr>
              <a:t> </a:t>
            </a:r>
            <a:r>
              <a:rPr lang="ru-RU" sz="4000" b="1" dirty="0" err="1">
                <a:solidFill>
                  <a:schemeClr val="accent5">
                    <a:lumMod val="75000"/>
                  </a:schemeClr>
                </a:solidFill>
                <a:latin typeface="+mn-lt"/>
              </a:rPr>
              <a:t>тапсам</a:t>
            </a:r>
            <a:r>
              <a:rPr lang="ru-RU" sz="4000" b="1" dirty="0">
                <a:solidFill>
                  <a:schemeClr val="accent5">
                    <a:lumMod val="75000"/>
                  </a:schemeClr>
                </a:solidFill>
                <a:latin typeface="+mn-lt"/>
              </a:rPr>
              <a:t>, не </a:t>
            </a:r>
            <a:r>
              <a:rPr lang="ru-RU" sz="4000" b="1" dirty="0" err="1">
                <a:solidFill>
                  <a:schemeClr val="accent5">
                    <a:lumMod val="75000"/>
                  </a:schemeClr>
                </a:solidFill>
                <a:latin typeface="+mn-lt"/>
              </a:rPr>
              <a:t>істеу</a:t>
            </a:r>
            <a:r>
              <a:rPr lang="ru-RU" sz="4000" b="1" dirty="0">
                <a:solidFill>
                  <a:schemeClr val="accent5">
                    <a:lumMod val="75000"/>
                  </a:schemeClr>
                </a:solidFill>
                <a:latin typeface="+mn-lt"/>
              </a:rPr>
              <a:t> </a:t>
            </a:r>
            <a:r>
              <a:rPr lang="ru-RU" sz="4000" b="1" dirty="0" err="1">
                <a:solidFill>
                  <a:schemeClr val="accent5">
                    <a:lumMod val="75000"/>
                  </a:schemeClr>
                </a:solidFill>
                <a:latin typeface="+mn-lt"/>
              </a:rPr>
              <a:t>керек</a:t>
            </a:r>
            <a:r>
              <a:rPr lang="ru-RU" sz="4000" b="1" dirty="0">
                <a:solidFill>
                  <a:schemeClr val="accent5">
                    <a:lumMod val="75000"/>
                  </a:schemeClr>
                </a:solidFill>
                <a:latin typeface="+mn-lt"/>
              </a:rPr>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480" y="2346231"/>
            <a:ext cx="5382861" cy="4310578"/>
          </a:xfrm>
          <a:prstGeom prst="rect">
            <a:avLst/>
          </a:prstGeom>
        </p:spPr>
      </p:pic>
    </p:spTree>
    <p:extLst>
      <p:ext uri="{BB962C8B-B14F-4D97-AF65-F5344CB8AC3E}">
        <p14:creationId xmlns:p14="http://schemas.microsoft.com/office/powerpoint/2010/main" val="345281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792" y="132397"/>
            <a:ext cx="11937274" cy="677500"/>
          </a:xfrm>
          <a:solidFill>
            <a:schemeClr val="accent5">
              <a:lumMod val="20000"/>
              <a:lumOff val="80000"/>
            </a:schemeClr>
          </a:solidFill>
          <a:effectLst>
            <a:glow rad="228600">
              <a:schemeClr val="accent5">
                <a:satMod val="175000"/>
                <a:alpha val="40000"/>
              </a:schemeClr>
            </a:glow>
          </a:effectLst>
        </p:spPr>
        <p:txBody>
          <a:bodyPr>
            <a:noAutofit/>
          </a:bodyPr>
          <a:lstStyle/>
          <a:p>
            <a:pPr algn="ctr"/>
            <a:r>
              <a:rPr lang="ru-RU" sz="3200" b="1" dirty="0">
                <a:solidFill>
                  <a:schemeClr val="accent5">
                    <a:lumMod val="75000"/>
                  </a:schemeClr>
                </a:solidFill>
                <a:latin typeface="+mn-lt"/>
              </a:rPr>
              <a:t> Интернет </a:t>
            </a:r>
            <a:r>
              <a:rPr lang="ru-RU" sz="3200" b="1" dirty="0" err="1">
                <a:solidFill>
                  <a:schemeClr val="accent5">
                    <a:lumMod val="75000"/>
                  </a:schemeClr>
                </a:solidFill>
                <a:latin typeface="+mn-lt"/>
              </a:rPr>
              <a:t>сені</a:t>
            </a:r>
            <a:r>
              <a:rPr lang="ru-RU" sz="3200" b="1" dirty="0">
                <a:solidFill>
                  <a:schemeClr val="accent5">
                    <a:lumMod val="75000"/>
                  </a:schemeClr>
                </a:solidFill>
                <a:latin typeface="+mn-lt"/>
              </a:rPr>
              <a:t> </a:t>
            </a:r>
            <a:r>
              <a:rPr lang="ru-RU" sz="3200" b="1" dirty="0" err="1">
                <a:solidFill>
                  <a:schemeClr val="accent5">
                    <a:lumMod val="75000"/>
                  </a:schemeClr>
                </a:solidFill>
                <a:latin typeface="+mn-lt"/>
              </a:rPr>
              <a:t>басқарып</a:t>
            </a:r>
            <a:r>
              <a:rPr lang="ru-RU" sz="3200" b="1" dirty="0">
                <a:solidFill>
                  <a:schemeClr val="accent5">
                    <a:lumMod val="75000"/>
                  </a:schemeClr>
                </a:solidFill>
                <a:latin typeface="+mn-lt"/>
              </a:rPr>
              <a:t> </a:t>
            </a:r>
            <a:r>
              <a:rPr lang="ru-RU" sz="3200" b="1" dirty="0" err="1">
                <a:solidFill>
                  <a:schemeClr val="accent5">
                    <a:lumMod val="75000"/>
                  </a:schemeClr>
                </a:solidFill>
                <a:latin typeface="+mn-lt"/>
              </a:rPr>
              <a:t>кетпейінше</a:t>
            </a:r>
            <a:r>
              <a:rPr lang="ru-RU" sz="3200" b="1" dirty="0">
                <a:solidFill>
                  <a:schemeClr val="accent5">
                    <a:lumMod val="75000"/>
                  </a:schemeClr>
                </a:solidFill>
                <a:latin typeface="+mn-lt"/>
              </a:rPr>
              <a:t>, сен </a:t>
            </a:r>
            <a:r>
              <a:rPr lang="ru-RU" sz="3200" b="1" dirty="0" err="1">
                <a:solidFill>
                  <a:schemeClr val="accent5">
                    <a:lumMod val="75000"/>
                  </a:schemeClr>
                </a:solidFill>
                <a:latin typeface="+mn-lt"/>
              </a:rPr>
              <a:t>Интернетті</a:t>
            </a:r>
            <a:r>
              <a:rPr lang="ru-RU" sz="3200" b="1" dirty="0">
                <a:solidFill>
                  <a:schemeClr val="accent5">
                    <a:lumMod val="75000"/>
                  </a:schemeClr>
                </a:solidFill>
                <a:latin typeface="+mn-lt"/>
              </a:rPr>
              <a:t> </a:t>
            </a:r>
            <a:r>
              <a:rPr lang="ru-RU" sz="3200" b="1" dirty="0" err="1">
                <a:solidFill>
                  <a:schemeClr val="accent5">
                    <a:lumMod val="75000"/>
                  </a:schemeClr>
                </a:solidFill>
                <a:latin typeface="+mn-lt"/>
              </a:rPr>
              <a:t>басқар</a:t>
            </a:r>
            <a:endParaRPr lang="ru-RU" sz="3200" b="1" dirty="0">
              <a:solidFill>
                <a:schemeClr val="accent5">
                  <a:lumMod val="75000"/>
                </a:schemeClr>
              </a:solidFill>
              <a:latin typeface="+mn-lt"/>
            </a:endParaRPr>
          </a:p>
        </p:txBody>
      </p:sp>
      <p:sp>
        <p:nvSpPr>
          <p:cNvPr id="3" name="Объект 2"/>
          <p:cNvSpPr>
            <a:spLocks noGrp="1"/>
          </p:cNvSpPr>
          <p:nvPr>
            <p:ph idx="1"/>
          </p:nvPr>
        </p:nvSpPr>
        <p:spPr>
          <a:xfrm>
            <a:off x="1625844" y="1139936"/>
            <a:ext cx="10515600" cy="5585667"/>
          </a:xfrm>
        </p:spPr>
        <p:txBody>
          <a:bodyPr>
            <a:normAutofit fontScale="92500" lnSpcReduction="20000"/>
          </a:bodyPr>
          <a:lstStyle/>
          <a:p>
            <a:pPr>
              <a:lnSpc>
                <a:spcPct val="110000"/>
              </a:lnSpc>
              <a:spcBef>
                <a:spcPts val="300"/>
              </a:spcBef>
              <a:spcAft>
                <a:spcPts val="300"/>
              </a:spcAft>
            </a:pPr>
            <a:r>
              <a:rPr lang="ru-RU" b="1" dirty="0" err="1"/>
              <a:t>Вируталды</a:t>
            </a:r>
            <a:r>
              <a:rPr lang="ru-RU" b="1" dirty="0"/>
              <a:t> </a:t>
            </a:r>
            <a:r>
              <a:rPr lang="ru-RU" b="1" dirty="0" err="1"/>
              <a:t>кеңістікте</a:t>
            </a:r>
            <a:r>
              <a:rPr lang="ru-RU" b="1" dirty="0"/>
              <a:t> </a:t>
            </a:r>
            <a:r>
              <a:rPr lang="ru-RU" b="1" dirty="0" err="1"/>
              <a:t>өткізген</a:t>
            </a:r>
            <a:r>
              <a:rPr lang="ru-RU" b="1" dirty="0"/>
              <a:t> </a:t>
            </a:r>
            <a:r>
              <a:rPr lang="ru-RU" b="1" dirty="0" err="1"/>
              <a:t>уақытты</a:t>
            </a:r>
            <a:r>
              <a:rPr lang="ru-RU" b="1" dirty="0"/>
              <a:t> </a:t>
            </a:r>
            <a:r>
              <a:rPr lang="ru-RU" b="1" dirty="0" err="1"/>
              <a:t>қадағала</a:t>
            </a:r>
            <a:r>
              <a:rPr lang="ru-RU" b="1" dirty="0"/>
              <a:t>; </a:t>
            </a:r>
            <a:r>
              <a:rPr lang="ru-RU" b="1" dirty="0" err="1"/>
              <a:t>ол</a:t>
            </a:r>
            <a:r>
              <a:rPr lang="ru-RU" b="1" dirty="0"/>
              <a:t> </a:t>
            </a:r>
            <a:r>
              <a:rPr lang="ru-RU" b="1" dirty="0" err="1"/>
              <a:t>үшін</a:t>
            </a:r>
            <a:r>
              <a:rPr lang="ru-RU" b="1" dirty="0"/>
              <a:t> монитор </a:t>
            </a:r>
            <a:r>
              <a:rPr lang="ru-RU" b="1" dirty="0" err="1"/>
              <a:t>алдында</a:t>
            </a:r>
            <a:r>
              <a:rPr lang="ru-RU" b="1" dirty="0"/>
              <a:t> </a:t>
            </a:r>
            <a:r>
              <a:rPr lang="ru-RU" b="1" dirty="0" err="1"/>
              <a:t>өткізе</a:t>
            </a:r>
            <a:r>
              <a:rPr lang="ru-RU" b="1" dirty="0"/>
              <a:t> </a:t>
            </a:r>
            <a:r>
              <a:rPr lang="ru-RU" b="1" dirty="0" err="1"/>
              <a:t>алатын</a:t>
            </a:r>
            <a:r>
              <a:rPr lang="ru-RU" b="1" dirty="0"/>
              <a:t> </a:t>
            </a:r>
            <a:r>
              <a:rPr lang="ru-RU" b="1" dirty="0" err="1"/>
              <a:t>сағат</a:t>
            </a:r>
            <a:r>
              <a:rPr lang="ru-RU" b="1" dirty="0"/>
              <a:t> </a:t>
            </a:r>
            <a:r>
              <a:rPr lang="ru-RU" b="1" dirty="0" err="1"/>
              <a:t>санын</a:t>
            </a:r>
            <a:r>
              <a:rPr lang="ru-RU" b="1" dirty="0"/>
              <a:t> </a:t>
            </a:r>
            <a:r>
              <a:rPr lang="ru-RU" b="1" dirty="0" err="1"/>
              <a:t>нақты</a:t>
            </a:r>
            <a:r>
              <a:rPr lang="ru-RU" b="1" dirty="0"/>
              <a:t> </a:t>
            </a:r>
            <a:r>
              <a:rPr lang="ru-RU" b="1" dirty="0" err="1"/>
              <a:t>анықтап</a:t>
            </a:r>
            <a:r>
              <a:rPr lang="ru-RU" b="1" dirty="0"/>
              <a:t> ал</a:t>
            </a:r>
          </a:p>
          <a:p>
            <a:pPr>
              <a:lnSpc>
                <a:spcPct val="110000"/>
              </a:lnSpc>
              <a:spcBef>
                <a:spcPts val="300"/>
              </a:spcBef>
              <a:spcAft>
                <a:spcPts val="300"/>
              </a:spcAft>
            </a:pPr>
            <a:r>
              <a:rPr lang="ru-RU" b="1" dirty="0" err="1">
                <a:solidFill>
                  <a:srgbClr val="0070C0"/>
                </a:solidFill>
              </a:rPr>
              <a:t>Күн</a:t>
            </a:r>
            <a:r>
              <a:rPr lang="ru-RU" b="1" dirty="0">
                <a:solidFill>
                  <a:srgbClr val="0070C0"/>
                </a:solidFill>
              </a:rPr>
              <a:t> </a:t>
            </a:r>
            <a:r>
              <a:rPr lang="ru-RU" b="1" dirty="0" err="1">
                <a:solidFill>
                  <a:srgbClr val="0070C0"/>
                </a:solidFill>
              </a:rPr>
              <a:t>тәртібін</a:t>
            </a:r>
            <a:r>
              <a:rPr lang="ru-RU" b="1" dirty="0">
                <a:solidFill>
                  <a:srgbClr val="0070C0"/>
                </a:solidFill>
              </a:rPr>
              <a:t> </a:t>
            </a:r>
            <a:r>
              <a:rPr lang="ru-RU" b="1" dirty="0" err="1">
                <a:solidFill>
                  <a:srgbClr val="0070C0"/>
                </a:solidFill>
              </a:rPr>
              <a:t>сақта</a:t>
            </a:r>
            <a:r>
              <a:rPr lang="ru-RU" b="1" dirty="0">
                <a:solidFill>
                  <a:srgbClr val="0070C0"/>
                </a:solidFill>
              </a:rPr>
              <a:t>, </a:t>
            </a:r>
            <a:r>
              <a:rPr lang="ru-RU" b="1" dirty="0" err="1">
                <a:solidFill>
                  <a:srgbClr val="0070C0"/>
                </a:solidFill>
              </a:rPr>
              <a:t>жиі</a:t>
            </a:r>
            <a:r>
              <a:rPr lang="ru-RU" b="1" dirty="0">
                <a:solidFill>
                  <a:srgbClr val="0070C0"/>
                </a:solidFill>
              </a:rPr>
              <a:t> таза </a:t>
            </a:r>
            <a:r>
              <a:rPr lang="ru-RU" b="1" dirty="0" err="1">
                <a:solidFill>
                  <a:srgbClr val="0070C0"/>
                </a:solidFill>
              </a:rPr>
              <a:t>ауаға</a:t>
            </a:r>
            <a:r>
              <a:rPr lang="ru-RU" b="1" dirty="0">
                <a:solidFill>
                  <a:srgbClr val="0070C0"/>
                </a:solidFill>
              </a:rPr>
              <a:t> </a:t>
            </a:r>
            <a:r>
              <a:rPr lang="ru-RU" b="1" dirty="0" err="1">
                <a:solidFill>
                  <a:srgbClr val="0070C0"/>
                </a:solidFill>
              </a:rPr>
              <a:t>шық</a:t>
            </a:r>
            <a:r>
              <a:rPr lang="ru-RU" b="1" dirty="0">
                <a:solidFill>
                  <a:srgbClr val="0070C0"/>
                </a:solidFill>
              </a:rPr>
              <a:t>, </a:t>
            </a:r>
            <a:r>
              <a:rPr lang="ru-RU" b="1" dirty="0" err="1">
                <a:solidFill>
                  <a:srgbClr val="0070C0"/>
                </a:solidFill>
              </a:rPr>
              <a:t>спортпен</a:t>
            </a:r>
            <a:r>
              <a:rPr lang="ru-RU" b="1" dirty="0">
                <a:solidFill>
                  <a:srgbClr val="0070C0"/>
                </a:solidFill>
              </a:rPr>
              <a:t> немесе </a:t>
            </a:r>
            <a:r>
              <a:rPr lang="ru-RU" b="1" dirty="0" err="1">
                <a:solidFill>
                  <a:srgbClr val="0070C0"/>
                </a:solidFill>
              </a:rPr>
              <a:t>шығармашылықпен</a:t>
            </a:r>
            <a:r>
              <a:rPr lang="ru-RU" b="1" dirty="0">
                <a:solidFill>
                  <a:srgbClr val="0070C0"/>
                </a:solidFill>
              </a:rPr>
              <a:t> </a:t>
            </a:r>
            <a:r>
              <a:rPr lang="ru-RU" b="1" dirty="0" err="1">
                <a:solidFill>
                  <a:srgbClr val="0070C0"/>
                </a:solidFill>
              </a:rPr>
              <a:t>айналыс</a:t>
            </a:r>
            <a:r>
              <a:rPr lang="ru-RU" b="1" dirty="0">
                <a:solidFill>
                  <a:srgbClr val="0070C0"/>
                </a:solidFill>
              </a:rPr>
              <a:t>, </a:t>
            </a:r>
            <a:r>
              <a:rPr lang="ru-RU" b="1" dirty="0" err="1">
                <a:solidFill>
                  <a:srgbClr val="0070C0"/>
                </a:solidFill>
              </a:rPr>
              <a:t>достарыңмен</a:t>
            </a:r>
            <a:r>
              <a:rPr lang="ru-RU" b="1" dirty="0">
                <a:solidFill>
                  <a:srgbClr val="0070C0"/>
                </a:solidFill>
              </a:rPr>
              <a:t> онлайн </a:t>
            </a:r>
            <a:r>
              <a:rPr lang="ru-RU" b="1" dirty="0" err="1">
                <a:solidFill>
                  <a:srgbClr val="0070C0"/>
                </a:solidFill>
              </a:rPr>
              <a:t>емес</a:t>
            </a:r>
            <a:r>
              <a:rPr lang="ru-RU" b="1" dirty="0">
                <a:solidFill>
                  <a:srgbClr val="0070C0"/>
                </a:solidFill>
              </a:rPr>
              <a:t>, </a:t>
            </a:r>
            <a:r>
              <a:rPr lang="ru-RU" b="1" dirty="0" err="1">
                <a:solidFill>
                  <a:srgbClr val="0070C0"/>
                </a:solidFill>
              </a:rPr>
              <a:t>көзбе-көз</a:t>
            </a:r>
            <a:r>
              <a:rPr lang="ru-RU" b="1" dirty="0">
                <a:solidFill>
                  <a:srgbClr val="0070C0"/>
                </a:solidFill>
              </a:rPr>
              <a:t> </a:t>
            </a:r>
            <a:r>
              <a:rPr lang="ru-RU" b="1" dirty="0" err="1">
                <a:solidFill>
                  <a:srgbClr val="0070C0"/>
                </a:solidFill>
              </a:rPr>
              <a:t>тілдес</a:t>
            </a:r>
            <a:endParaRPr lang="ru-RU" b="1" dirty="0">
              <a:solidFill>
                <a:srgbClr val="0070C0"/>
              </a:solidFill>
            </a:endParaRPr>
          </a:p>
          <a:p>
            <a:pPr>
              <a:lnSpc>
                <a:spcPct val="110000"/>
              </a:lnSpc>
              <a:spcBef>
                <a:spcPts val="300"/>
              </a:spcBef>
              <a:spcAft>
                <a:spcPts val="300"/>
              </a:spcAft>
            </a:pPr>
            <a:r>
              <a:rPr lang="ru-RU" b="1" dirty="0"/>
              <a:t>«</a:t>
            </a:r>
            <a:r>
              <a:rPr lang="ru-RU" b="1" dirty="0" err="1"/>
              <a:t>Атыс-шабысты</a:t>
            </a:r>
            <a:r>
              <a:rPr lang="ru-RU" b="1" dirty="0"/>
              <a:t>» </a:t>
            </a:r>
            <a:r>
              <a:rPr lang="ru-RU" b="1" dirty="0" err="1"/>
              <a:t>және</a:t>
            </a:r>
            <a:r>
              <a:rPr lang="ru-RU" b="1" dirty="0"/>
              <a:t> «</a:t>
            </a:r>
            <a:r>
              <a:rPr lang="ru-RU" b="1" dirty="0" err="1"/>
              <a:t>кезбелікті</a:t>
            </a:r>
            <a:r>
              <a:rPr lang="ru-RU" b="1" dirty="0"/>
              <a:t>» </a:t>
            </a:r>
            <a:r>
              <a:rPr lang="ru-RU" b="1" dirty="0" err="1"/>
              <a:t>логикалық</a:t>
            </a:r>
            <a:r>
              <a:rPr lang="ru-RU" b="1" dirty="0"/>
              <a:t> </a:t>
            </a:r>
            <a:r>
              <a:rPr lang="ru-RU" b="1" dirty="0" err="1"/>
              <a:t>ойлауды</a:t>
            </a:r>
            <a:r>
              <a:rPr lang="ru-RU" b="1" dirty="0"/>
              <a:t> </a:t>
            </a:r>
            <a:r>
              <a:rPr lang="ru-RU" b="1" dirty="0" err="1"/>
              <a:t>дамытатын</a:t>
            </a:r>
            <a:r>
              <a:rPr lang="ru-RU" b="1" dirty="0"/>
              <a:t> </a:t>
            </a:r>
            <a:r>
              <a:rPr lang="ru-RU" b="1" dirty="0" err="1"/>
              <a:t>ойындармен</a:t>
            </a:r>
            <a:r>
              <a:rPr lang="ru-RU" b="1" dirty="0"/>
              <a:t> </a:t>
            </a:r>
            <a:r>
              <a:rPr lang="ru-RU" b="1" dirty="0" err="1"/>
              <a:t>алмастыруға</a:t>
            </a:r>
            <a:r>
              <a:rPr lang="ru-RU" b="1" dirty="0"/>
              <a:t> </a:t>
            </a:r>
            <a:r>
              <a:rPr lang="ru-RU" b="1" dirty="0" err="1"/>
              <a:t>тырыс</a:t>
            </a:r>
            <a:r>
              <a:rPr lang="ru-RU" b="1" dirty="0"/>
              <a:t> </a:t>
            </a:r>
          </a:p>
          <a:p>
            <a:pPr>
              <a:lnSpc>
                <a:spcPct val="110000"/>
              </a:lnSpc>
              <a:spcBef>
                <a:spcPts val="300"/>
              </a:spcBef>
              <a:spcAft>
                <a:spcPts val="300"/>
              </a:spcAft>
            </a:pPr>
            <a:r>
              <a:rPr lang="ru-RU" b="1" dirty="0" err="1">
                <a:solidFill>
                  <a:srgbClr val="0070C0"/>
                </a:solidFill>
              </a:rPr>
              <a:t>Ұйықтар</a:t>
            </a:r>
            <a:r>
              <a:rPr lang="ru-RU" b="1" dirty="0">
                <a:solidFill>
                  <a:srgbClr val="0070C0"/>
                </a:solidFill>
              </a:rPr>
              <a:t> </a:t>
            </a:r>
            <a:r>
              <a:rPr lang="ru-RU" b="1" dirty="0" err="1">
                <a:solidFill>
                  <a:srgbClr val="0070C0"/>
                </a:solidFill>
              </a:rPr>
              <a:t>алдында</a:t>
            </a:r>
            <a:r>
              <a:rPr lang="ru-RU" b="1" dirty="0">
                <a:solidFill>
                  <a:srgbClr val="0070C0"/>
                </a:solidFill>
              </a:rPr>
              <a:t> </a:t>
            </a:r>
            <a:r>
              <a:rPr lang="ru-RU" b="1" dirty="0" err="1">
                <a:solidFill>
                  <a:srgbClr val="0070C0"/>
                </a:solidFill>
              </a:rPr>
              <a:t>гаджеттерді</a:t>
            </a:r>
            <a:r>
              <a:rPr lang="ru-RU" b="1" dirty="0">
                <a:solidFill>
                  <a:srgbClr val="0070C0"/>
                </a:solidFill>
              </a:rPr>
              <a:t> </a:t>
            </a:r>
            <a:r>
              <a:rPr lang="ru-RU" b="1" dirty="0" err="1">
                <a:solidFill>
                  <a:srgbClr val="0070C0"/>
                </a:solidFill>
              </a:rPr>
              <a:t>қолданудан</a:t>
            </a:r>
            <a:r>
              <a:rPr lang="ru-RU" b="1" dirty="0">
                <a:solidFill>
                  <a:srgbClr val="0070C0"/>
                </a:solidFill>
              </a:rPr>
              <a:t> </a:t>
            </a:r>
            <a:r>
              <a:rPr lang="ru-RU" b="1" dirty="0" err="1">
                <a:solidFill>
                  <a:srgbClr val="0070C0"/>
                </a:solidFill>
              </a:rPr>
              <a:t>және</a:t>
            </a:r>
            <a:r>
              <a:rPr lang="ru-RU" b="1" dirty="0">
                <a:solidFill>
                  <a:srgbClr val="0070C0"/>
                </a:solidFill>
              </a:rPr>
              <a:t> </a:t>
            </a:r>
            <a:r>
              <a:rPr lang="ru-RU" b="1" dirty="0" err="1">
                <a:solidFill>
                  <a:srgbClr val="0070C0"/>
                </a:solidFill>
              </a:rPr>
              <a:t>әлеуметтік</a:t>
            </a:r>
            <a:r>
              <a:rPr lang="ru-RU" b="1" dirty="0">
                <a:solidFill>
                  <a:srgbClr val="0070C0"/>
                </a:solidFill>
              </a:rPr>
              <a:t> </a:t>
            </a:r>
            <a:r>
              <a:rPr lang="ru-RU" b="1" dirty="0" err="1">
                <a:solidFill>
                  <a:srgbClr val="0070C0"/>
                </a:solidFill>
              </a:rPr>
              <a:t>желілерге</a:t>
            </a:r>
            <a:r>
              <a:rPr lang="ru-RU" b="1" dirty="0">
                <a:solidFill>
                  <a:srgbClr val="0070C0"/>
                </a:solidFill>
              </a:rPr>
              <a:t> </a:t>
            </a:r>
            <a:r>
              <a:rPr lang="ru-RU" b="1" dirty="0" err="1">
                <a:solidFill>
                  <a:srgbClr val="0070C0"/>
                </a:solidFill>
              </a:rPr>
              <a:t>кіруден</a:t>
            </a:r>
            <a:r>
              <a:rPr lang="ru-RU" b="1" dirty="0">
                <a:solidFill>
                  <a:srgbClr val="0070C0"/>
                </a:solidFill>
              </a:rPr>
              <a:t> бас </a:t>
            </a:r>
            <a:r>
              <a:rPr lang="ru-RU" b="1" dirty="0" err="1">
                <a:solidFill>
                  <a:srgbClr val="0070C0"/>
                </a:solidFill>
              </a:rPr>
              <a:t>тарт</a:t>
            </a:r>
            <a:endParaRPr lang="ru-RU" b="1" dirty="0">
              <a:solidFill>
                <a:srgbClr val="0070C0"/>
              </a:solidFill>
            </a:endParaRPr>
          </a:p>
          <a:p>
            <a:pPr>
              <a:lnSpc>
                <a:spcPct val="110000"/>
              </a:lnSpc>
              <a:spcBef>
                <a:spcPts val="300"/>
              </a:spcBef>
              <a:spcAft>
                <a:spcPts val="300"/>
              </a:spcAft>
            </a:pPr>
            <a:r>
              <a:rPr lang="ru-RU" b="1" dirty="0" err="1"/>
              <a:t>Егер</a:t>
            </a:r>
            <a:r>
              <a:rPr lang="ru-RU" b="1" dirty="0"/>
              <a:t> </a:t>
            </a:r>
            <a:r>
              <a:rPr lang="ru-RU" b="1" dirty="0" err="1"/>
              <a:t>жаныңда</a:t>
            </a:r>
            <a:r>
              <a:rPr lang="ru-RU" b="1" dirty="0"/>
              <a:t> компьютер </a:t>
            </a:r>
            <a:r>
              <a:rPr lang="ru-RU" b="1" dirty="0" err="1"/>
              <a:t>жоқ</a:t>
            </a:r>
            <a:r>
              <a:rPr lang="ru-RU" b="1" dirty="0"/>
              <a:t> </a:t>
            </a:r>
            <a:r>
              <a:rPr lang="ru-RU" b="1" dirty="0" err="1"/>
              <a:t>болғандықтан</a:t>
            </a:r>
            <a:r>
              <a:rPr lang="ru-RU" b="1" dirty="0"/>
              <a:t>, </a:t>
            </a:r>
            <a:r>
              <a:rPr lang="ru-RU" b="1" dirty="0" err="1"/>
              <a:t>өзіңді</a:t>
            </a:r>
            <a:r>
              <a:rPr lang="ru-RU" b="1" dirty="0"/>
              <a:t> </a:t>
            </a:r>
            <a:r>
              <a:rPr lang="ru-RU" b="1" dirty="0" err="1"/>
              <a:t>жайсыз</a:t>
            </a:r>
            <a:r>
              <a:rPr lang="ru-RU" b="1" dirty="0"/>
              <a:t> </a:t>
            </a:r>
            <a:r>
              <a:rPr lang="ru-RU" b="1" dirty="0" err="1"/>
              <a:t>сезінсең</a:t>
            </a:r>
            <a:r>
              <a:rPr lang="ru-RU" b="1" dirty="0"/>
              <a:t>, </a:t>
            </a:r>
            <a:r>
              <a:rPr lang="ru-RU" b="1" dirty="0" err="1"/>
              <a:t>сирек</a:t>
            </a:r>
            <a:r>
              <a:rPr lang="ru-RU" b="1" dirty="0"/>
              <a:t> </a:t>
            </a:r>
            <a:r>
              <a:rPr lang="ru-RU" b="1" dirty="0" err="1"/>
              <a:t>қиялға</a:t>
            </a:r>
            <a:r>
              <a:rPr lang="ru-RU" b="1" dirty="0"/>
              <a:t> </a:t>
            </a:r>
            <a:r>
              <a:rPr lang="ru-RU" b="1" dirty="0" err="1"/>
              <a:t>берілсең</a:t>
            </a:r>
            <a:r>
              <a:rPr lang="ru-RU" b="1" dirty="0"/>
              <a:t>, ал </a:t>
            </a:r>
            <a:r>
              <a:rPr lang="ru-RU" b="1" dirty="0" err="1"/>
              <a:t>көз</a:t>
            </a:r>
            <a:r>
              <a:rPr lang="ru-RU" b="1" dirty="0"/>
              <a:t> </a:t>
            </a:r>
            <a:r>
              <a:rPr lang="ru-RU" b="1" dirty="0" err="1"/>
              <a:t>алдыңда</a:t>
            </a:r>
            <a:r>
              <a:rPr lang="ru-RU" b="1" dirty="0"/>
              <a:t> </a:t>
            </a:r>
            <a:r>
              <a:rPr lang="ru-RU" b="1" dirty="0" err="1"/>
              <a:t>компьютерлік</a:t>
            </a:r>
            <a:r>
              <a:rPr lang="ru-RU" b="1" dirty="0"/>
              <a:t> </a:t>
            </a:r>
            <a:r>
              <a:rPr lang="ru-RU" b="1" dirty="0" err="1"/>
              <a:t>ойындардың</a:t>
            </a:r>
            <a:r>
              <a:rPr lang="ru-RU" b="1" dirty="0"/>
              <a:t> </a:t>
            </a:r>
            <a:r>
              <a:rPr lang="ru-RU" b="1" dirty="0" err="1"/>
              <a:t>кейіпкерлері</a:t>
            </a:r>
            <a:r>
              <a:rPr lang="ru-RU" b="1" dirty="0"/>
              <a:t> </a:t>
            </a:r>
            <a:r>
              <a:rPr lang="ru-RU" b="1" dirty="0" err="1"/>
              <a:t>тұрса</a:t>
            </a:r>
            <a:r>
              <a:rPr lang="ru-RU" b="1" dirty="0"/>
              <a:t> – </a:t>
            </a:r>
            <a:r>
              <a:rPr lang="ru-RU" b="1" dirty="0" err="1"/>
              <a:t>ұялма</a:t>
            </a:r>
            <a:r>
              <a:rPr lang="ru-RU" b="1" dirty="0"/>
              <a:t>, осы </a:t>
            </a:r>
            <a:r>
              <a:rPr lang="ru-RU" b="1" dirty="0" err="1"/>
              <a:t>туралы</a:t>
            </a:r>
            <a:r>
              <a:rPr lang="ru-RU" b="1" dirty="0"/>
              <a:t> </a:t>
            </a:r>
            <a:r>
              <a:rPr lang="ru-RU" b="1" dirty="0" err="1"/>
              <a:t>ата-анаңмен</a:t>
            </a:r>
            <a:r>
              <a:rPr lang="ru-RU" b="1" dirty="0"/>
              <a:t> </a:t>
            </a:r>
            <a:r>
              <a:rPr lang="ru-RU" b="1" dirty="0" err="1"/>
              <a:t>сөйлес</a:t>
            </a:r>
            <a:r>
              <a:rPr lang="ru-RU" b="1" dirty="0"/>
              <a:t> немесе психолог </a:t>
            </a:r>
            <a:r>
              <a:rPr lang="ru-RU" b="1" dirty="0" err="1"/>
              <a:t>көмегіне</a:t>
            </a:r>
            <a:r>
              <a:rPr lang="ru-RU" b="1" dirty="0"/>
              <a:t> </a:t>
            </a:r>
            <a:r>
              <a:rPr lang="ru-RU" b="1" dirty="0" err="1"/>
              <a:t>жүгін</a:t>
            </a:r>
            <a:r>
              <a:rPr lang="ru-RU" b="1" dirty="0"/>
              <a:t>, </a:t>
            </a:r>
            <a:r>
              <a:rPr lang="ru-RU" b="1" dirty="0" err="1"/>
              <a:t>олар</a:t>
            </a:r>
            <a:r>
              <a:rPr lang="ru-RU" b="1" dirty="0"/>
              <a:t> </a:t>
            </a:r>
            <a:r>
              <a:rPr lang="ru-RU" b="1" dirty="0" err="1"/>
              <a:t>саған</a:t>
            </a:r>
            <a:r>
              <a:rPr lang="ru-RU" b="1" dirty="0"/>
              <a:t> </a:t>
            </a:r>
            <a:r>
              <a:rPr lang="ru-RU" b="1" dirty="0" err="1"/>
              <a:t>жан-жақты</a:t>
            </a:r>
            <a:r>
              <a:rPr lang="ru-RU" b="1" dirty="0"/>
              <a:t> </a:t>
            </a:r>
            <a:r>
              <a:rPr lang="ru-RU" b="1" dirty="0" err="1"/>
              <a:t>қолдау</a:t>
            </a:r>
            <a:r>
              <a:rPr lang="ru-RU" b="1" dirty="0"/>
              <a:t> </a:t>
            </a:r>
            <a:r>
              <a:rPr lang="ru-RU" b="1" dirty="0" err="1"/>
              <a:t>көрсетіп</a:t>
            </a:r>
            <a:r>
              <a:rPr lang="ru-RU" b="1" dirty="0"/>
              <a:t>, </a:t>
            </a:r>
            <a:r>
              <a:rPr lang="ru-RU" b="1" dirty="0" err="1"/>
              <a:t>әртүрлі</a:t>
            </a:r>
            <a:r>
              <a:rPr lang="ru-RU" b="1" dirty="0"/>
              <a:t> </a:t>
            </a:r>
            <a:r>
              <a:rPr lang="ru-RU" b="1" dirty="0" err="1"/>
              <a:t>қиындықтарды</a:t>
            </a:r>
            <a:r>
              <a:rPr lang="ru-RU" b="1" dirty="0"/>
              <a:t> </a:t>
            </a:r>
            <a:r>
              <a:rPr lang="ru-RU" b="1" dirty="0" err="1"/>
              <a:t>жеңуді</a:t>
            </a:r>
            <a:r>
              <a:rPr lang="ru-RU" b="1" dirty="0"/>
              <a:t> </a:t>
            </a:r>
            <a:r>
              <a:rPr lang="ru-RU" b="1" dirty="0" err="1"/>
              <a:t>үйретеді</a:t>
            </a:r>
            <a:r>
              <a:rPr lang="ru-RU" b="1" dirty="0"/>
              <a:t>.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92" y="1201235"/>
            <a:ext cx="1450188" cy="11438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92" y="2602456"/>
            <a:ext cx="1436557" cy="1051560"/>
          </a:xfrm>
          <a:prstGeom prst="rect">
            <a:avLst/>
          </a:prstGeom>
        </p:spPr>
      </p:pic>
      <p:pic>
        <p:nvPicPr>
          <p:cNvPr id="2050" name="Picture 2" descr="ᐈ Рисунок психолога векторные картинки, иллюстрации психолог | скачать на  Depositphot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81" y="5037772"/>
            <a:ext cx="1632660" cy="163266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56" y="3859528"/>
            <a:ext cx="1632660" cy="1104549"/>
          </a:xfrm>
          <a:prstGeom prst="rect">
            <a:avLst/>
          </a:prstGeom>
        </p:spPr>
      </p:pic>
    </p:spTree>
    <p:extLst>
      <p:ext uri="{BB962C8B-B14F-4D97-AF65-F5344CB8AC3E}">
        <p14:creationId xmlns:p14="http://schemas.microsoft.com/office/powerpoint/2010/main" val="263242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994" y="39853"/>
            <a:ext cx="11871960" cy="964846"/>
          </a:xfrm>
          <a:solidFill>
            <a:schemeClr val="accent5">
              <a:lumMod val="20000"/>
              <a:lumOff val="80000"/>
            </a:schemeClr>
          </a:solidFill>
          <a:effectLst>
            <a:glow rad="228600">
              <a:schemeClr val="accent5">
                <a:satMod val="175000"/>
                <a:alpha val="40000"/>
              </a:schemeClr>
            </a:glow>
          </a:effectLst>
        </p:spPr>
        <p:txBody>
          <a:bodyPr>
            <a:normAutofit fontScale="90000"/>
          </a:bodyPr>
          <a:lstStyle/>
          <a:p>
            <a:pPr algn="ctr"/>
            <a:r>
              <a:rPr lang="ru-RU" sz="3600" b="1" dirty="0" err="1">
                <a:solidFill>
                  <a:schemeClr val="accent5">
                    <a:lumMod val="75000"/>
                  </a:schemeClr>
                </a:solidFill>
                <a:latin typeface="+mn-lt"/>
              </a:rPr>
              <a:t>Өзіме</a:t>
            </a:r>
            <a:r>
              <a:rPr lang="ru-RU" sz="3600" b="1" dirty="0">
                <a:solidFill>
                  <a:schemeClr val="accent5">
                    <a:lumMod val="75000"/>
                  </a:schemeClr>
                </a:solidFill>
                <a:latin typeface="+mn-lt"/>
              </a:rPr>
              <a:t> немесе </a:t>
            </a:r>
            <a:r>
              <a:rPr lang="ru-RU" sz="3600" b="1" dirty="0" err="1">
                <a:solidFill>
                  <a:schemeClr val="accent5">
                    <a:lumMod val="75000"/>
                  </a:schemeClr>
                </a:solidFill>
                <a:latin typeface="+mn-lt"/>
              </a:rPr>
              <a:t>досыма</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Интернетке</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тәуелділікпен</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күресуге</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қалай</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көмектесе</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аламын</a:t>
            </a:r>
            <a:r>
              <a:rPr lang="ru-RU" sz="3600" b="1" dirty="0">
                <a:solidFill>
                  <a:schemeClr val="accent5">
                    <a:lumMod val="75000"/>
                  </a:schemeClr>
                </a:solidFill>
                <a:latin typeface="+mn-lt"/>
              </a:rPr>
              <a:t>?</a:t>
            </a:r>
          </a:p>
        </p:txBody>
      </p:sp>
      <p:sp>
        <p:nvSpPr>
          <p:cNvPr id="3" name="Объект 2"/>
          <p:cNvSpPr>
            <a:spLocks noGrp="1"/>
          </p:cNvSpPr>
          <p:nvPr>
            <p:ph idx="1"/>
          </p:nvPr>
        </p:nvSpPr>
        <p:spPr>
          <a:xfrm>
            <a:off x="5029200" y="1606731"/>
            <a:ext cx="7014754" cy="4493623"/>
          </a:xfrm>
        </p:spPr>
        <p:txBody>
          <a:bodyPr>
            <a:normAutofit/>
          </a:bodyPr>
          <a:lstStyle/>
          <a:p>
            <a:pPr marL="0" indent="0" algn="ctr">
              <a:buNone/>
            </a:pPr>
            <a:r>
              <a:rPr lang="ru-RU" b="1" i="1" dirty="0" err="1">
                <a:solidFill>
                  <a:srgbClr val="7030A0"/>
                </a:solidFill>
              </a:rPr>
              <a:t>Ең</a:t>
            </a:r>
            <a:r>
              <a:rPr lang="ru-RU" b="1" i="1" dirty="0">
                <a:solidFill>
                  <a:srgbClr val="7030A0"/>
                </a:solidFill>
              </a:rPr>
              <a:t> </a:t>
            </a:r>
            <a:r>
              <a:rPr lang="ru-RU" b="1" i="1" dirty="0" err="1">
                <a:solidFill>
                  <a:srgbClr val="7030A0"/>
                </a:solidFill>
              </a:rPr>
              <a:t>дұрысы</a:t>
            </a:r>
            <a:r>
              <a:rPr lang="ru-RU" b="1" i="1" dirty="0">
                <a:solidFill>
                  <a:srgbClr val="7030A0"/>
                </a:solidFill>
              </a:rPr>
              <a:t> – </a:t>
            </a:r>
            <a:r>
              <a:rPr lang="ru-RU" b="1" i="1" dirty="0" err="1">
                <a:solidFill>
                  <a:srgbClr val="7030A0"/>
                </a:solidFill>
              </a:rPr>
              <a:t>кәсіби</a:t>
            </a:r>
            <a:r>
              <a:rPr lang="ru-RU" b="1" i="1" dirty="0">
                <a:solidFill>
                  <a:srgbClr val="7030A0"/>
                </a:solidFill>
              </a:rPr>
              <a:t> психолог </a:t>
            </a:r>
            <a:r>
              <a:rPr lang="ru-RU" b="1" i="1" dirty="0" err="1">
                <a:solidFill>
                  <a:srgbClr val="7030A0"/>
                </a:solidFill>
              </a:rPr>
              <a:t>көмегіне</a:t>
            </a:r>
            <a:r>
              <a:rPr lang="ru-RU" b="1" i="1" dirty="0">
                <a:solidFill>
                  <a:srgbClr val="7030A0"/>
                </a:solidFill>
              </a:rPr>
              <a:t> </a:t>
            </a:r>
            <a:r>
              <a:rPr lang="ru-RU" b="1" i="1" dirty="0" err="1">
                <a:solidFill>
                  <a:srgbClr val="7030A0"/>
                </a:solidFill>
              </a:rPr>
              <a:t>жүгіну</a:t>
            </a:r>
            <a:r>
              <a:rPr lang="ru-RU" b="1" i="1" dirty="0">
                <a:solidFill>
                  <a:srgbClr val="7030A0"/>
                </a:solidFill>
              </a:rPr>
              <a:t>.</a:t>
            </a:r>
            <a:r>
              <a:rPr lang="ru-RU" b="1" dirty="0">
                <a:solidFill>
                  <a:srgbClr val="7030A0"/>
                </a:solidFill>
              </a:rPr>
              <a:t> </a:t>
            </a:r>
          </a:p>
          <a:p>
            <a:pPr marL="0" indent="0">
              <a:buNone/>
            </a:pPr>
            <a:r>
              <a:rPr lang="ru-RU" sz="2400" dirty="0"/>
              <a:t>Сен </a:t>
            </a:r>
            <a:r>
              <a:rPr lang="ru-RU" sz="2400" dirty="0" err="1"/>
              <a:t>қорықпа</a:t>
            </a:r>
            <a:r>
              <a:rPr lang="ru-RU" sz="2400" dirty="0"/>
              <a:t>, </a:t>
            </a:r>
            <a:r>
              <a:rPr lang="ru-RU" sz="2400" dirty="0" err="1"/>
              <a:t>психологиялық</a:t>
            </a:r>
            <a:r>
              <a:rPr lang="ru-RU" sz="2400" dirty="0"/>
              <a:t> </a:t>
            </a:r>
            <a:r>
              <a:rPr lang="ru-RU" sz="2400" dirty="0" err="1"/>
              <a:t>көмек</a:t>
            </a:r>
            <a:r>
              <a:rPr lang="ru-RU" sz="2400" dirty="0"/>
              <a:t> </a:t>
            </a:r>
            <a:r>
              <a:rPr lang="ru-RU" sz="2400" dirty="0" err="1"/>
              <a:t>кейбір</a:t>
            </a:r>
            <a:r>
              <a:rPr lang="ru-RU" sz="2400" dirty="0"/>
              <a:t> </a:t>
            </a:r>
            <a:r>
              <a:rPr lang="ru-RU" sz="2400" dirty="0" err="1"/>
              <a:t>адамдар</a:t>
            </a:r>
            <a:r>
              <a:rPr lang="ru-RU" sz="2400" dirty="0"/>
              <a:t> </a:t>
            </a:r>
            <a:r>
              <a:rPr lang="ru-RU" sz="2400" dirty="0" err="1"/>
              <a:t>қате</a:t>
            </a:r>
            <a:r>
              <a:rPr lang="ru-RU" sz="2400" dirty="0"/>
              <a:t> </a:t>
            </a:r>
            <a:r>
              <a:rPr lang="ru-RU" sz="2400" dirty="0" err="1"/>
              <a:t>ойлайтындай</a:t>
            </a:r>
            <a:r>
              <a:rPr lang="ru-RU" sz="2400" dirty="0"/>
              <a:t> тек «</a:t>
            </a:r>
            <a:r>
              <a:rPr lang="ru-RU" sz="2400" dirty="0" err="1"/>
              <a:t>психтарға</a:t>
            </a:r>
            <a:r>
              <a:rPr lang="ru-RU" sz="2400" dirty="0"/>
              <a:t>» </a:t>
            </a:r>
            <a:r>
              <a:rPr lang="ru-RU" sz="2400" dirty="0" err="1"/>
              <a:t>ғана</a:t>
            </a:r>
            <a:r>
              <a:rPr lang="ru-RU" sz="2400" dirty="0"/>
              <a:t> </a:t>
            </a:r>
            <a:r>
              <a:rPr lang="ru-RU" sz="2400" dirty="0" err="1"/>
              <a:t>емес</a:t>
            </a:r>
            <a:r>
              <a:rPr lang="ru-RU" sz="2400" dirty="0"/>
              <a:t>, ара-</a:t>
            </a:r>
            <a:r>
              <a:rPr lang="ru-RU" sz="2400" dirty="0" err="1"/>
              <a:t>тұра</a:t>
            </a:r>
            <a:r>
              <a:rPr lang="ru-RU" sz="2400" dirty="0"/>
              <a:t> </a:t>
            </a:r>
            <a:r>
              <a:rPr lang="ru-RU" sz="2400" dirty="0" err="1"/>
              <a:t>бәрімізге</a:t>
            </a:r>
            <a:r>
              <a:rPr lang="ru-RU" sz="2400" dirty="0"/>
              <a:t> де </a:t>
            </a:r>
            <a:r>
              <a:rPr lang="ru-RU" sz="2400" dirty="0" err="1"/>
              <a:t>керек</a:t>
            </a:r>
            <a:r>
              <a:rPr lang="ru-RU" sz="2400" dirty="0"/>
              <a:t>. </a:t>
            </a:r>
            <a:r>
              <a:rPr lang="ru-RU" sz="2400" dirty="0" err="1"/>
              <a:t>Маман</a:t>
            </a:r>
            <a:r>
              <a:rPr lang="ru-RU" sz="2400" dirty="0"/>
              <a:t> </a:t>
            </a:r>
            <a:r>
              <a:rPr lang="ru-RU" sz="2400" dirty="0" err="1"/>
              <a:t>саған</a:t>
            </a:r>
            <a:r>
              <a:rPr lang="ru-RU" sz="2400" dirty="0"/>
              <a:t> </a:t>
            </a:r>
            <a:r>
              <a:rPr lang="ru-RU" sz="2400" dirty="0" err="1"/>
              <a:t>Интернетке</a:t>
            </a:r>
            <a:r>
              <a:rPr lang="ru-RU" sz="2400" dirty="0"/>
              <a:t> </a:t>
            </a:r>
            <a:r>
              <a:rPr lang="ru-RU" sz="2400" dirty="0" err="1"/>
              <a:t>тәуелдігіңнің</a:t>
            </a:r>
            <a:r>
              <a:rPr lang="ru-RU" sz="2400" dirty="0"/>
              <a:t> </a:t>
            </a:r>
            <a:r>
              <a:rPr lang="ru-RU" sz="2400" dirty="0" err="1"/>
              <a:t>себептерін</a:t>
            </a:r>
            <a:r>
              <a:rPr lang="ru-RU" sz="2400" dirty="0"/>
              <a:t> </a:t>
            </a:r>
            <a:r>
              <a:rPr lang="ru-RU" sz="2400" dirty="0" err="1"/>
              <a:t>қалай</a:t>
            </a:r>
            <a:r>
              <a:rPr lang="ru-RU" sz="2400" dirty="0"/>
              <a:t> </a:t>
            </a:r>
            <a:r>
              <a:rPr lang="ru-RU" sz="2400" dirty="0" err="1"/>
              <a:t>анықтау</a:t>
            </a:r>
            <a:r>
              <a:rPr lang="ru-RU" sz="2400" dirty="0"/>
              <a:t> </a:t>
            </a:r>
            <a:r>
              <a:rPr lang="ru-RU" sz="2400" dirty="0" err="1"/>
              <a:t>керек</a:t>
            </a:r>
            <a:r>
              <a:rPr lang="ru-RU" sz="2400" dirty="0"/>
              <a:t> </a:t>
            </a:r>
            <a:r>
              <a:rPr lang="ru-RU" sz="2400" dirty="0" err="1"/>
              <a:t>екенін</a:t>
            </a:r>
            <a:r>
              <a:rPr lang="ru-RU" sz="2400" dirty="0"/>
              <a:t> </a:t>
            </a:r>
            <a:r>
              <a:rPr lang="ru-RU" sz="2400" dirty="0" err="1"/>
              <a:t>айтады</a:t>
            </a:r>
            <a:r>
              <a:rPr lang="ru-RU" sz="2400" dirty="0"/>
              <a:t> </a:t>
            </a:r>
            <a:r>
              <a:rPr lang="ru-RU" sz="2400" dirty="0" err="1"/>
              <a:t>және</a:t>
            </a:r>
            <a:r>
              <a:rPr lang="ru-RU" sz="2400" dirty="0"/>
              <a:t> сен </a:t>
            </a:r>
            <a:r>
              <a:rPr lang="ru-RU" sz="2400" dirty="0" err="1"/>
              <a:t>шынайы</a:t>
            </a:r>
            <a:r>
              <a:rPr lang="ru-RU" sz="2400" dirty="0"/>
              <a:t> </a:t>
            </a:r>
            <a:r>
              <a:rPr lang="ru-RU" sz="2400" dirty="0" err="1"/>
              <a:t>өмірде</a:t>
            </a:r>
            <a:r>
              <a:rPr lang="ru-RU" sz="2400" dirty="0"/>
              <a:t> </a:t>
            </a:r>
            <a:r>
              <a:rPr lang="ru-RU" sz="2400" dirty="0" err="1"/>
              <a:t>шешпей</a:t>
            </a:r>
            <a:r>
              <a:rPr lang="ru-RU" sz="2400" dirty="0"/>
              <a:t>, </a:t>
            </a:r>
            <a:r>
              <a:rPr lang="ru-RU" sz="2400" dirty="0" err="1"/>
              <a:t>Желіге</a:t>
            </a:r>
            <a:r>
              <a:rPr lang="ru-RU" sz="2400" dirty="0"/>
              <a:t> </a:t>
            </a:r>
            <a:r>
              <a:rPr lang="ru-RU" sz="2400" dirty="0" err="1"/>
              <a:t>кетіп</a:t>
            </a:r>
            <a:r>
              <a:rPr lang="ru-RU" sz="2400" dirty="0"/>
              <a:t> </a:t>
            </a:r>
            <a:r>
              <a:rPr lang="ru-RU" sz="2400" dirty="0" err="1"/>
              <a:t>қалуды</a:t>
            </a:r>
            <a:r>
              <a:rPr lang="ru-RU" sz="2400" dirty="0"/>
              <a:t> </a:t>
            </a:r>
            <a:r>
              <a:rPr lang="ru-RU" sz="2400" dirty="0" err="1"/>
              <a:t>жөн</a:t>
            </a:r>
            <a:r>
              <a:rPr lang="ru-RU" sz="2400" dirty="0"/>
              <a:t> </a:t>
            </a:r>
            <a:r>
              <a:rPr lang="ru-RU" sz="2400" dirty="0" err="1"/>
              <a:t>көретін</a:t>
            </a:r>
            <a:r>
              <a:rPr lang="ru-RU" sz="2400" dirty="0"/>
              <a:t> </a:t>
            </a:r>
            <a:r>
              <a:rPr lang="ru-RU" sz="2400" dirty="0" err="1"/>
              <a:t>мәселелерді</a:t>
            </a:r>
            <a:r>
              <a:rPr lang="ru-RU" sz="2400" dirty="0"/>
              <a:t> </a:t>
            </a:r>
            <a:r>
              <a:rPr lang="ru-RU" sz="2400" dirty="0" err="1"/>
              <a:t>шешуді</a:t>
            </a:r>
            <a:r>
              <a:rPr lang="ru-RU" sz="2400" dirty="0"/>
              <a:t> </a:t>
            </a:r>
            <a:r>
              <a:rPr lang="ru-RU" sz="2400" dirty="0" err="1"/>
              <a:t>үйретеді</a:t>
            </a:r>
            <a:r>
              <a:rPr lang="ru-RU" sz="2400" dirty="0"/>
              <a:t>.</a:t>
            </a:r>
          </a:p>
          <a:p>
            <a:pPr marL="0" indent="0" algn="ctr">
              <a:buNone/>
            </a:pPr>
            <a:r>
              <a:rPr lang="en-US" b="1" u="sng" dirty="0">
                <a:solidFill>
                  <a:schemeClr val="accent5">
                    <a:lumMod val="75000"/>
                  </a:schemeClr>
                </a:solidFill>
              </a:rPr>
              <a:t>https://covid-19.mentalcenter.kz/ru</a:t>
            </a:r>
            <a:endParaRPr lang="ru-RU" sz="1800" b="1" u="sng" dirty="0">
              <a:solidFill>
                <a:schemeClr val="accent5">
                  <a:lumMod val="75000"/>
                </a:schemeClr>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0698" y="1549149"/>
            <a:ext cx="2054417" cy="197782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94" y="2819531"/>
            <a:ext cx="2893835" cy="2489320"/>
          </a:xfrm>
          <a:prstGeom prst="rect">
            <a:avLst/>
          </a:prstGeom>
        </p:spPr>
      </p:pic>
      <p:sp>
        <p:nvSpPr>
          <p:cNvPr id="5" name="TextBox 4"/>
          <p:cNvSpPr txBox="1"/>
          <p:nvPr/>
        </p:nvSpPr>
        <p:spPr>
          <a:xfrm>
            <a:off x="433553" y="6048102"/>
            <a:ext cx="11375270" cy="646331"/>
          </a:xfrm>
          <a:prstGeom prst="rect">
            <a:avLst/>
          </a:prstGeom>
          <a:noFill/>
        </p:spPr>
        <p:txBody>
          <a:bodyPr wrap="square" rtlCol="0">
            <a:spAutoFit/>
          </a:bodyPr>
          <a:lstStyle/>
          <a:p>
            <a:pPr algn="ctr"/>
            <a:r>
              <a:rPr lang="ru-RU" b="1" dirty="0"/>
              <a:t>16 </a:t>
            </a:r>
            <a:r>
              <a:rPr lang="ru-RU" b="1" dirty="0" err="1"/>
              <a:t>жасар</a:t>
            </a:r>
            <a:r>
              <a:rPr lang="ru-RU" b="1" dirty="0"/>
              <a:t> </a:t>
            </a:r>
            <a:r>
              <a:rPr lang="ru-RU" b="1" dirty="0" err="1"/>
              <a:t>және</a:t>
            </a:r>
            <a:r>
              <a:rPr lang="ru-RU" b="1" dirty="0"/>
              <a:t> </a:t>
            </a:r>
            <a:r>
              <a:rPr lang="ru-RU" b="1" dirty="0" err="1"/>
              <a:t>одан</a:t>
            </a:r>
            <a:r>
              <a:rPr lang="ru-RU" b="1" dirty="0"/>
              <a:t> </a:t>
            </a:r>
            <a:r>
              <a:rPr lang="ru-RU" b="1" dirty="0" err="1"/>
              <a:t>үлкен</a:t>
            </a:r>
            <a:r>
              <a:rPr lang="ru-RU" b="1" dirty="0"/>
              <a:t> </a:t>
            </a:r>
            <a:r>
              <a:rPr lang="ru-RU" b="1" dirty="0" err="1"/>
              <a:t>кәмелетке</a:t>
            </a:r>
            <a:r>
              <a:rPr lang="ru-RU" b="1" dirty="0"/>
              <a:t> </a:t>
            </a:r>
            <a:r>
              <a:rPr lang="ru-RU" b="1" dirty="0" err="1"/>
              <a:t>тлмағандар</a:t>
            </a:r>
            <a:r>
              <a:rPr lang="ru-RU" b="1" dirty="0"/>
              <a:t> </a:t>
            </a:r>
            <a:r>
              <a:rPr lang="ru-RU" b="1" dirty="0" err="1"/>
              <a:t>ата-анасының</a:t>
            </a:r>
            <a:r>
              <a:rPr lang="ru-RU" b="1" dirty="0"/>
              <a:t> немесе </a:t>
            </a:r>
            <a:r>
              <a:rPr lang="ru-RU" b="1" dirty="0" err="1"/>
              <a:t>заңды</a:t>
            </a:r>
            <a:r>
              <a:rPr lang="ru-RU" b="1" dirty="0"/>
              <a:t> </a:t>
            </a:r>
            <a:r>
              <a:rPr lang="ru-RU" b="1" dirty="0" err="1"/>
              <a:t>өкілінің</a:t>
            </a:r>
            <a:r>
              <a:rPr lang="ru-RU" b="1" dirty="0"/>
              <a:t> </a:t>
            </a:r>
            <a:r>
              <a:rPr lang="ru-RU" b="1" dirty="0" err="1"/>
              <a:t>ақпараттық</a:t>
            </a:r>
            <a:r>
              <a:rPr lang="ru-RU" b="1" dirty="0"/>
              <a:t> </a:t>
            </a:r>
            <a:r>
              <a:rPr lang="ru-RU" b="1" dirty="0" err="1"/>
              <a:t>келісімінсіз</a:t>
            </a:r>
            <a:r>
              <a:rPr lang="ru-RU" b="1" dirty="0"/>
              <a:t> </a:t>
            </a:r>
            <a:r>
              <a:rPr lang="ru-RU" b="1" dirty="0" err="1"/>
              <a:t>мамандардың</a:t>
            </a:r>
            <a:r>
              <a:rPr lang="ru-RU" b="1" dirty="0"/>
              <a:t> </a:t>
            </a:r>
            <a:r>
              <a:rPr lang="ru-RU" b="1" dirty="0" err="1"/>
              <a:t>көмегін</a:t>
            </a:r>
            <a:r>
              <a:rPr lang="ru-RU" b="1" dirty="0"/>
              <a:t> </a:t>
            </a:r>
            <a:r>
              <a:rPr lang="ru-RU" b="1" dirty="0" err="1"/>
              <a:t>өз</a:t>
            </a:r>
            <a:r>
              <a:rPr lang="ru-RU" b="1" dirty="0"/>
              <a:t> </a:t>
            </a:r>
            <a:r>
              <a:rPr lang="ru-RU" b="1" dirty="0" err="1"/>
              <a:t>бетінше</a:t>
            </a:r>
            <a:r>
              <a:rPr lang="ru-RU" b="1" dirty="0"/>
              <a:t> </a:t>
            </a:r>
            <a:r>
              <a:rPr lang="ru-RU" b="1" dirty="0" err="1"/>
              <a:t>алуға</a:t>
            </a:r>
            <a:r>
              <a:rPr lang="ru-RU" b="1" dirty="0"/>
              <a:t> </a:t>
            </a:r>
            <a:r>
              <a:rPr lang="ru-RU" b="1" dirty="0" err="1"/>
              <a:t>құқылы</a:t>
            </a:r>
            <a:endParaRPr lang="ru-RU" b="1" dirty="0"/>
          </a:p>
        </p:txBody>
      </p:sp>
    </p:spTree>
    <p:extLst>
      <p:ext uri="{BB962C8B-B14F-4D97-AF65-F5344CB8AC3E}">
        <p14:creationId xmlns:p14="http://schemas.microsoft.com/office/powerpoint/2010/main" val="384937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4119" y="14444"/>
            <a:ext cx="8556625" cy="829575"/>
          </a:xfrm>
        </p:spPr>
        <p:txBody>
          <a:bodyPr>
            <a:normAutofit/>
          </a:bodyPr>
          <a:lstStyle/>
          <a:p>
            <a:r>
              <a:rPr lang="ru-RU" b="1" dirty="0" err="1">
                <a:solidFill>
                  <a:schemeClr val="accent5">
                    <a:lumMod val="75000"/>
                  </a:schemeClr>
                </a:solidFill>
                <a:latin typeface="+mn-lt"/>
              </a:rPr>
              <a:t>Өміріңе</a:t>
            </a:r>
            <a:r>
              <a:rPr lang="ru-RU" b="1" dirty="0">
                <a:solidFill>
                  <a:schemeClr val="accent5">
                    <a:lumMod val="75000"/>
                  </a:schemeClr>
                </a:solidFill>
                <a:latin typeface="+mn-lt"/>
              </a:rPr>
              <a:t> сырт </a:t>
            </a:r>
            <a:r>
              <a:rPr lang="ru-RU" b="1" dirty="0" err="1">
                <a:solidFill>
                  <a:schemeClr val="accent5">
                    <a:lumMod val="75000"/>
                  </a:schemeClr>
                </a:solidFill>
                <a:latin typeface="+mn-lt"/>
              </a:rPr>
              <a:t>көзбен</a:t>
            </a:r>
            <a:r>
              <a:rPr lang="ru-RU" b="1" dirty="0">
                <a:solidFill>
                  <a:schemeClr val="accent5">
                    <a:lumMod val="75000"/>
                  </a:schemeClr>
                </a:solidFill>
                <a:latin typeface="+mn-lt"/>
              </a:rPr>
              <a:t> </a:t>
            </a:r>
            <a:r>
              <a:rPr lang="ru-RU" b="1" dirty="0" err="1">
                <a:solidFill>
                  <a:schemeClr val="accent5">
                    <a:lumMod val="75000"/>
                  </a:schemeClr>
                </a:solidFill>
                <a:latin typeface="+mn-lt"/>
              </a:rPr>
              <a:t>қара</a:t>
            </a:r>
            <a:r>
              <a:rPr lang="ru-RU" b="1" dirty="0">
                <a:solidFill>
                  <a:schemeClr val="accent5">
                    <a:lumMod val="75000"/>
                  </a:schemeClr>
                </a:solidFill>
                <a:latin typeface="+mn-lt"/>
              </a:rPr>
              <a:t> …</a:t>
            </a:r>
          </a:p>
        </p:txBody>
      </p:sp>
      <p:graphicFrame>
        <p:nvGraphicFramePr>
          <p:cNvPr id="3" name="Схема 2"/>
          <p:cNvGraphicFramePr/>
          <p:nvPr>
            <p:extLst>
              <p:ext uri="{D42A27DB-BD31-4B8C-83A1-F6EECF244321}">
                <p14:modId xmlns:p14="http://schemas.microsoft.com/office/powerpoint/2010/main" val="2580966350"/>
              </p:ext>
            </p:extLst>
          </p:nvPr>
        </p:nvGraphicFramePr>
        <p:xfrm>
          <a:off x="2331125" y="1268760"/>
          <a:ext cx="6568877"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6160" y="1743912"/>
            <a:ext cx="2716554" cy="1015663"/>
          </a:xfrm>
          <a:prstGeom prst="rect">
            <a:avLst/>
          </a:prstGeom>
          <a:noFill/>
        </p:spPr>
        <p:txBody>
          <a:bodyPr wrap="square" rtlCol="0">
            <a:spAutoFit/>
          </a:bodyPr>
          <a:lstStyle/>
          <a:p>
            <a:pPr algn="r">
              <a:lnSpc>
                <a:spcPts val="2400"/>
              </a:lnSpc>
            </a:pPr>
            <a:r>
              <a:rPr lang="ru-RU" sz="2000" b="1" dirty="0" err="1">
                <a:solidFill>
                  <a:srgbClr val="0070C0"/>
                </a:solidFill>
                <a:latin typeface="Arial Narrow" panose="020B0606020202030204" pitchFamily="34" charset="0"/>
              </a:rPr>
              <a:t>Орташа</a:t>
            </a:r>
            <a:r>
              <a:rPr lang="ru-RU" sz="2000" b="1" dirty="0">
                <a:solidFill>
                  <a:srgbClr val="0070C0"/>
                </a:solidFill>
                <a:latin typeface="Arial Narrow" panose="020B0606020202030204" pitchFamily="34" charset="0"/>
              </a:rPr>
              <a:t> </a:t>
            </a:r>
            <a:r>
              <a:rPr lang="ru-RU" sz="2000" b="1" dirty="0" err="1">
                <a:solidFill>
                  <a:srgbClr val="0070C0"/>
                </a:solidFill>
                <a:latin typeface="Arial Narrow" panose="020B0606020202030204" pitchFamily="34" charset="0"/>
              </a:rPr>
              <a:t>статистикалық</a:t>
            </a:r>
            <a:r>
              <a:rPr lang="ru-RU" sz="2000" b="1" dirty="0">
                <a:solidFill>
                  <a:srgbClr val="0070C0"/>
                </a:solidFill>
                <a:latin typeface="Arial Narrow" panose="020B0606020202030204" pitchFamily="34" charset="0"/>
              </a:rPr>
              <a:t> </a:t>
            </a:r>
            <a:r>
              <a:rPr lang="ru-RU" sz="2000" b="1" dirty="0" err="1">
                <a:solidFill>
                  <a:srgbClr val="0070C0"/>
                </a:solidFill>
                <a:latin typeface="Arial Narrow" panose="020B0606020202030204" pitchFamily="34" charset="0"/>
              </a:rPr>
              <a:t>пайдаланушы</a:t>
            </a:r>
            <a:r>
              <a:rPr lang="ru-RU" sz="2000" b="1" dirty="0">
                <a:solidFill>
                  <a:srgbClr val="0070C0"/>
                </a:solidFill>
                <a:latin typeface="Arial Narrow" panose="020B0606020202030204" pitchFamily="34" charset="0"/>
              </a:rPr>
              <a:t> </a:t>
            </a:r>
            <a:r>
              <a:rPr lang="ru-RU" sz="2000" b="1" dirty="0" err="1">
                <a:solidFill>
                  <a:srgbClr val="0070C0"/>
                </a:solidFill>
                <a:latin typeface="Arial Narrow" panose="020B0606020202030204" pitchFamily="34" charset="0"/>
              </a:rPr>
              <a:t>Желіде</a:t>
            </a:r>
            <a:r>
              <a:rPr lang="ru-RU" sz="2000" b="1" dirty="0">
                <a:solidFill>
                  <a:srgbClr val="0070C0"/>
                </a:solidFill>
                <a:latin typeface="Arial Narrow" panose="020B0606020202030204" pitchFamily="34" charset="0"/>
              </a:rPr>
              <a:t> </a:t>
            </a:r>
            <a:r>
              <a:rPr lang="ru-RU" sz="2000" b="1" dirty="0" err="1">
                <a:solidFill>
                  <a:srgbClr val="0070C0"/>
                </a:solidFill>
                <a:latin typeface="Arial Narrow" panose="020B0606020202030204" pitchFamily="34" charset="0"/>
              </a:rPr>
              <a:t>өткізетін</a:t>
            </a:r>
            <a:r>
              <a:rPr lang="ru-RU" sz="2000" b="1" dirty="0">
                <a:solidFill>
                  <a:srgbClr val="0070C0"/>
                </a:solidFill>
                <a:latin typeface="Arial Narrow" panose="020B0606020202030204" pitchFamily="34" charset="0"/>
              </a:rPr>
              <a:t> </a:t>
            </a:r>
            <a:r>
              <a:rPr lang="ru-RU" sz="2000" b="1" dirty="0" err="1">
                <a:solidFill>
                  <a:srgbClr val="0070C0"/>
                </a:solidFill>
                <a:latin typeface="Arial Narrow" panose="020B0606020202030204" pitchFamily="34" charset="0"/>
              </a:rPr>
              <a:t>уақыт</a:t>
            </a:r>
            <a:r>
              <a:rPr lang="ru-RU" sz="2000" b="1" dirty="0">
                <a:solidFill>
                  <a:srgbClr val="0070C0"/>
                </a:solidFill>
                <a:latin typeface="Arial Narrow" panose="020B0606020202030204" pitchFamily="34" charset="0"/>
              </a:rPr>
              <a:t>…</a:t>
            </a:r>
          </a:p>
        </p:txBody>
      </p:sp>
      <p:graphicFrame>
        <p:nvGraphicFramePr>
          <p:cNvPr id="7" name="Схема 6"/>
          <p:cNvGraphicFramePr/>
          <p:nvPr>
            <p:extLst>
              <p:ext uri="{D42A27DB-BD31-4B8C-83A1-F6EECF244321}">
                <p14:modId xmlns:p14="http://schemas.microsoft.com/office/powerpoint/2010/main" val="1921446048"/>
              </p:ext>
            </p:extLst>
          </p:nvPr>
        </p:nvGraphicFramePr>
        <p:xfrm>
          <a:off x="8900002" y="708331"/>
          <a:ext cx="3291998" cy="3596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2257202" y="4518453"/>
            <a:ext cx="9330460" cy="1631216"/>
          </a:xfrm>
          <a:prstGeom prst="rect">
            <a:avLst/>
          </a:prstGeom>
          <a:noFill/>
        </p:spPr>
        <p:txBody>
          <a:bodyPr wrap="square" rtlCol="0">
            <a:spAutoFit/>
          </a:bodyPr>
          <a:lstStyle/>
          <a:p>
            <a:r>
              <a:rPr lang="ru-RU" sz="2800" b="1" i="1" dirty="0">
                <a:solidFill>
                  <a:srgbClr val="0070C0"/>
                </a:solidFill>
              </a:rPr>
              <a:t>Ал…</a:t>
            </a:r>
          </a:p>
          <a:p>
            <a:pPr marL="285750" indent="-285750">
              <a:buFontTx/>
              <a:buChar char="-"/>
            </a:pPr>
            <a:r>
              <a:rPr lang="ru-RU" sz="2400" b="1" dirty="0" err="1">
                <a:ea typeface="Tahoma" panose="020B0604030504040204" pitchFamily="34" charset="0"/>
                <a:cs typeface="Tahoma" panose="020B0604030504040204" pitchFamily="34" charset="0"/>
              </a:rPr>
              <a:t>Жүргізуші</a:t>
            </a:r>
            <a:r>
              <a:rPr lang="ru-RU" sz="2400" b="1" dirty="0">
                <a:ea typeface="Tahoma" panose="020B0604030504040204" pitchFamily="34" charset="0"/>
                <a:cs typeface="Tahoma" panose="020B0604030504040204" pitchFamily="34" charset="0"/>
              </a:rPr>
              <a:t> </a:t>
            </a:r>
            <a:r>
              <a:rPr lang="ru-RU" sz="2400" b="1" dirty="0" err="1">
                <a:ea typeface="Tahoma" panose="020B0604030504040204" pitchFamily="34" charset="0"/>
                <a:cs typeface="Tahoma" panose="020B0604030504040204" pitchFamily="34" charset="0"/>
              </a:rPr>
              <a:t>куәлігін</a:t>
            </a:r>
            <a:r>
              <a:rPr lang="ru-RU" sz="2400" b="1" dirty="0">
                <a:ea typeface="Tahoma" panose="020B0604030504040204" pitchFamily="34" charset="0"/>
                <a:cs typeface="Tahoma" panose="020B0604030504040204" pitchFamily="34" charset="0"/>
              </a:rPr>
              <a:t> </a:t>
            </a:r>
            <a:r>
              <a:rPr lang="ru-RU" sz="2400" b="1" dirty="0" err="1">
                <a:ea typeface="Tahoma" panose="020B0604030504040204" pitchFamily="34" charset="0"/>
                <a:cs typeface="Tahoma" panose="020B0604030504040204" pitchFamily="34" charset="0"/>
              </a:rPr>
              <a:t>алу</a:t>
            </a:r>
            <a:r>
              <a:rPr lang="ru-RU" sz="2400" b="1" dirty="0">
                <a:ea typeface="Tahoma" panose="020B0604030504040204" pitchFamily="34" charset="0"/>
                <a:cs typeface="Tahoma" panose="020B0604030504040204" pitchFamily="34" charset="0"/>
              </a:rPr>
              <a:t> </a:t>
            </a:r>
            <a:r>
              <a:rPr lang="ru-RU" sz="2400" b="1" dirty="0" err="1">
                <a:ea typeface="Tahoma" panose="020B0604030504040204" pitchFamily="34" charset="0"/>
                <a:cs typeface="Tahoma" panose="020B0604030504040204" pitchFamily="34" charset="0"/>
              </a:rPr>
              <a:t>үшін</a:t>
            </a:r>
            <a:r>
              <a:rPr lang="ru-RU" sz="2400" b="1" dirty="0">
                <a:ea typeface="Tahoma" panose="020B0604030504040204" pitchFamily="34" charset="0"/>
                <a:cs typeface="Tahoma" panose="020B0604030504040204" pitchFamily="34" charset="0"/>
              </a:rPr>
              <a:t> 190 </a:t>
            </a:r>
            <a:r>
              <a:rPr lang="ru-RU" sz="2400" b="1" dirty="0" err="1">
                <a:ea typeface="Tahoma" panose="020B0604030504040204" pitchFamily="34" charset="0"/>
                <a:cs typeface="Tahoma" panose="020B0604030504040204" pitchFamily="34" charset="0"/>
              </a:rPr>
              <a:t>сағат</a:t>
            </a:r>
            <a:r>
              <a:rPr lang="ru-RU" sz="2400" b="1" dirty="0">
                <a:ea typeface="Tahoma" panose="020B0604030504040204" pitchFamily="34" charset="0"/>
                <a:cs typeface="Tahoma" panose="020B0604030504040204" pitchFamily="34" charset="0"/>
              </a:rPr>
              <a:t> немесе 8 </a:t>
            </a:r>
            <a:r>
              <a:rPr lang="ru-RU" sz="2400" b="1" dirty="0" err="1">
                <a:ea typeface="Tahoma" panose="020B0604030504040204" pitchFamily="34" charset="0"/>
                <a:cs typeface="Tahoma" panose="020B0604030504040204" pitchFamily="34" charset="0"/>
              </a:rPr>
              <a:t>тәулік</a:t>
            </a:r>
            <a:r>
              <a:rPr lang="ru-RU" sz="2400" b="1" dirty="0">
                <a:ea typeface="Tahoma" panose="020B0604030504040204" pitchFamily="34" charset="0"/>
                <a:cs typeface="Tahoma" panose="020B0604030504040204" pitchFamily="34" charset="0"/>
              </a:rPr>
              <a:t> </a:t>
            </a:r>
            <a:r>
              <a:rPr lang="ru-RU" sz="2400" b="1" dirty="0" err="1">
                <a:ea typeface="Tahoma" panose="020B0604030504040204" pitchFamily="34" charset="0"/>
                <a:cs typeface="Tahoma" panose="020B0604030504040204" pitchFamily="34" charset="0"/>
              </a:rPr>
              <a:t>керек</a:t>
            </a:r>
            <a:endParaRPr lang="ru-RU" sz="2400" b="1" dirty="0">
              <a:ea typeface="Tahoma" panose="020B0604030504040204" pitchFamily="34" charset="0"/>
              <a:cs typeface="Tahoma" panose="020B0604030504040204" pitchFamily="34" charset="0"/>
            </a:endParaRPr>
          </a:p>
          <a:p>
            <a:pPr marL="285750" indent="-285750">
              <a:buFontTx/>
              <a:buChar char="-"/>
            </a:pPr>
            <a:r>
              <a:rPr lang="ru-RU" sz="2400" b="1" dirty="0" err="1">
                <a:solidFill>
                  <a:srgbClr val="0070C0"/>
                </a:solidFill>
                <a:ea typeface="Tahoma" panose="020B0604030504040204" pitchFamily="34" charset="0"/>
                <a:cs typeface="Tahoma" panose="020B0604030504040204" pitchFamily="34" charset="0"/>
              </a:rPr>
              <a:t>Суретке</a:t>
            </a:r>
            <a:r>
              <a:rPr lang="ru-RU" sz="2400" b="1" dirty="0">
                <a:solidFill>
                  <a:srgbClr val="0070C0"/>
                </a:solidFill>
                <a:ea typeface="Tahoma" panose="020B0604030504040204" pitchFamily="34" charset="0"/>
                <a:cs typeface="Tahoma" panose="020B0604030504040204" pitchFamily="34" charset="0"/>
              </a:rPr>
              <a:t> </a:t>
            </a:r>
            <a:r>
              <a:rPr lang="ru-RU" sz="2400" b="1" dirty="0" err="1">
                <a:solidFill>
                  <a:srgbClr val="0070C0"/>
                </a:solidFill>
                <a:ea typeface="Tahoma" panose="020B0604030504040204" pitchFamily="34" charset="0"/>
                <a:cs typeface="Tahoma" panose="020B0604030504040204" pitchFamily="34" charset="0"/>
              </a:rPr>
              <a:t>түсіріп</a:t>
            </a:r>
            <a:r>
              <a:rPr lang="ru-RU" sz="2400" b="1" dirty="0">
                <a:solidFill>
                  <a:srgbClr val="0070C0"/>
                </a:solidFill>
                <a:ea typeface="Tahoma" panose="020B0604030504040204" pitchFamily="34" charset="0"/>
                <a:cs typeface="Tahoma" panose="020B0604030504040204" pitchFamily="34" charset="0"/>
              </a:rPr>
              <a:t> </a:t>
            </a:r>
            <a:r>
              <a:rPr lang="ru-RU" sz="2400" b="1" dirty="0" err="1">
                <a:solidFill>
                  <a:srgbClr val="0070C0"/>
                </a:solidFill>
                <a:ea typeface="Tahoma" panose="020B0604030504040204" pitchFamily="34" charset="0"/>
                <a:cs typeface="Tahoma" panose="020B0604030504040204" pitchFamily="34" charset="0"/>
              </a:rPr>
              <a:t>үйрену</a:t>
            </a:r>
            <a:r>
              <a:rPr lang="ru-RU" sz="2400" b="1" dirty="0">
                <a:solidFill>
                  <a:srgbClr val="0070C0"/>
                </a:solidFill>
                <a:ea typeface="Tahoma" panose="020B0604030504040204" pitchFamily="34" charset="0"/>
                <a:cs typeface="Tahoma" panose="020B0604030504040204" pitchFamily="34" charset="0"/>
              </a:rPr>
              <a:t> </a:t>
            </a:r>
            <a:r>
              <a:rPr lang="ru-RU" sz="2400" b="1" dirty="0" err="1">
                <a:solidFill>
                  <a:srgbClr val="0070C0"/>
                </a:solidFill>
                <a:ea typeface="Tahoma" panose="020B0604030504040204" pitchFamily="34" charset="0"/>
                <a:cs typeface="Tahoma" panose="020B0604030504040204" pitchFamily="34" charset="0"/>
              </a:rPr>
              <a:t>үшін</a:t>
            </a:r>
            <a:r>
              <a:rPr lang="ru-RU" sz="2400" b="1" dirty="0">
                <a:solidFill>
                  <a:srgbClr val="0070C0"/>
                </a:solidFill>
                <a:ea typeface="Tahoma" panose="020B0604030504040204" pitchFamily="34" charset="0"/>
                <a:cs typeface="Tahoma" panose="020B0604030504040204" pitchFamily="34" charset="0"/>
              </a:rPr>
              <a:t> 48 </a:t>
            </a:r>
            <a:r>
              <a:rPr lang="ru-RU" sz="2400" b="1" dirty="0" err="1">
                <a:solidFill>
                  <a:srgbClr val="0070C0"/>
                </a:solidFill>
                <a:ea typeface="Tahoma" panose="020B0604030504040204" pitchFamily="34" charset="0"/>
                <a:cs typeface="Tahoma" panose="020B0604030504040204" pitchFamily="34" charset="0"/>
              </a:rPr>
              <a:t>сағат</a:t>
            </a:r>
            <a:r>
              <a:rPr lang="ru-RU" sz="2400" b="1" dirty="0">
                <a:solidFill>
                  <a:srgbClr val="0070C0"/>
                </a:solidFill>
                <a:ea typeface="Tahoma" panose="020B0604030504040204" pitchFamily="34" charset="0"/>
                <a:cs typeface="Tahoma" panose="020B0604030504040204" pitchFamily="34" charset="0"/>
              </a:rPr>
              <a:t> немесе 2 </a:t>
            </a:r>
            <a:r>
              <a:rPr lang="ru-RU" sz="2400" b="1" dirty="0" err="1">
                <a:solidFill>
                  <a:srgbClr val="0070C0"/>
                </a:solidFill>
                <a:ea typeface="Tahoma" panose="020B0604030504040204" pitchFamily="34" charset="0"/>
                <a:cs typeface="Tahoma" panose="020B0604030504040204" pitchFamily="34" charset="0"/>
              </a:rPr>
              <a:t>тәулік</a:t>
            </a:r>
            <a:r>
              <a:rPr lang="ru-RU" sz="2400" b="1" dirty="0">
                <a:solidFill>
                  <a:srgbClr val="0070C0"/>
                </a:solidFill>
                <a:ea typeface="Tahoma" panose="020B0604030504040204" pitchFamily="34" charset="0"/>
                <a:cs typeface="Tahoma" panose="020B0604030504040204" pitchFamily="34" charset="0"/>
              </a:rPr>
              <a:t> </a:t>
            </a:r>
            <a:r>
              <a:rPr lang="ru-RU" sz="2400" b="1" dirty="0" err="1">
                <a:solidFill>
                  <a:srgbClr val="0070C0"/>
                </a:solidFill>
                <a:ea typeface="Tahoma" panose="020B0604030504040204" pitchFamily="34" charset="0"/>
                <a:cs typeface="Tahoma" panose="020B0604030504040204" pitchFamily="34" charset="0"/>
              </a:rPr>
              <a:t>керек</a:t>
            </a:r>
            <a:endParaRPr lang="ru-RU" sz="2400" b="1" dirty="0">
              <a:solidFill>
                <a:srgbClr val="0070C0"/>
              </a:solidFill>
              <a:ea typeface="Tahoma" panose="020B0604030504040204" pitchFamily="34" charset="0"/>
              <a:cs typeface="Tahoma" panose="020B0604030504040204" pitchFamily="34" charset="0"/>
            </a:endParaRPr>
          </a:p>
          <a:p>
            <a:pPr marL="285750" indent="-285750">
              <a:buFontTx/>
              <a:buChar char="-"/>
            </a:pPr>
            <a:r>
              <a:rPr lang="ru-RU" sz="2400" b="1" dirty="0" err="1">
                <a:ea typeface="Tahoma" panose="020B0604030504040204" pitchFamily="34" charset="0"/>
                <a:cs typeface="Tahoma" panose="020B0604030504040204" pitchFamily="34" charset="0"/>
              </a:rPr>
              <a:t>Денеңді</a:t>
            </a:r>
            <a:r>
              <a:rPr lang="ru-RU" sz="2400" b="1" dirty="0">
                <a:ea typeface="Tahoma" panose="020B0604030504040204" pitchFamily="34" charset="0"/>
                <a:cs typeface="Tahoma" panose="020B0604030504040204" pitchFamily="34" charset="0"/>
              </a:rPr>
              <a:t> </a:t>
            </a:r>
            <a:r>
              <a:rPr lang="ru-RU" sz="2400" b="1" dirty="0" err="1">
                <a:ea typeface="Tahoma" panose="020B0604030504040204" pitchFamily="34" charset="0"/>
                <a:cs typeface="Tahoma" panose="020B0604030504040204" pitchFamily="34" charset="0"/>
              </a:rPr>
              <a:t>бабында</a:t>
            </a:r>
            <a:r>
              <a:rPr lang="ru-RU" sz="2400" b="1" dirty="0">
                <a:ea typeface="Tahoma" panose="020B0604030504040204" pitchFamily="34" charset="0"/>
                <a:cs typeface="Tahoma" panose="020B0604030504040204" pitchFamily="34" charset="0"/>
              </a:rPr>
              <a:t> </a:t>
            </a:r>
            <a:r>
              <a:rPr lang="ru-RU" sz="2400" b="1" dirty="0" err="1">
                <a:ea typeface="Tahoma" panose="020B0604030504040204" pitchFamily="34" charset="0"/>
                <a:cs typeface="Tahoma" panose="020B0604030504040204" pitchFamily="34" charset="0"/>
              </a:rPr>
              <a:t>ұстау</a:t>
            </a:r>
            <a:r>
              <a:rPr lang="ru-RU" sz="2400" b="1" dirty="0">
                <a:ea typeface="Tahoma" panose="020B0604030504040204" pitchFamily="34" charset="0"/>
                <a:cs typeface="Tahoma" panose="020B0604030504040204" pitchFamily="34" charset="0"/>
              </a:rPr>
              <a:t> </a:t>
            </a:r>
            <a:r>
              <a:rPr lang="ru-RU" sz="2400" b="1" dirty="0" err="1">
                <a:ea typeface="Tahoma" panose="020B0604030504040204" pitchFamily="34" charset="0"/>
                <a:cs typeface="Tahoma" panose="020B0604030504040204" pitchFamily="34" charset="0"/>
              </a:rPr>
              <a:t>үшін</a:t>
            </a:r>
            <a:r>
              <a:rPr lang="ru-RU" sz="2400" b="1" dirty="0">
                <a:ea typeface="Tahoma" panose="020B0604030504040204" pitchFamily="34" charset="0"/>
                <a:cs typeface="Tahoma" panose="020B0604030504040204" pitchFamily="34" charset="0"/>
              </a:rPr>
              <a:t> 170 </a:t>
            </a:r>
            <a:r>
              <a:rPr lang="ru-RU" sz="2400" b="1" dirty="0" err="1">
                <a:ea typeface="Tahoma" panose="020B0604030504040204" pitchFamily="34" charset="0"/>
                <a:cs typeface="Tahoma" panose="020B0604030504040204" pitchFamily="34" charset="0"/>
              </a:rPr>
              <a:t>сағат</a:t>
            </a:r>
            <a:r>
              <a:rPr lang="ru-RU" sz="2400" b="1" dirty="0">
                <a:ea typeface="Tahoma" panose="020B0604030504040204" pitchFamily="34" charset="0"/>
                <a:cs typeface="Tahoma" panose="020B0604030504040204" pitchFamily="34" charset="0"/>
              </a:rPr>
              <a:t> немесе 7 </a:t>
            </a:r>
            <a:r>
              <a:rPr lang="ru-RU" sz="2400" b="1" dirty="0" err="1">
                <a:ea typeface="Tahoma" panose="020B0604030504040204" pitchFamily="34" charset="0"/>
                <a:cs typeface="Tahoma" panose="020B0604030504040204" pitchFamily="34" charset="0"/>
              </a:rPr>
              <a:t>тәулік</a:t>
            </a:r>
            <a:r>
              <a:rPr lang="ru-RU" sz="2400" b="1" dirty="0">
                <a:ea typeface="Tahoma" panose="020B0604030504040204" pitchFamily="34" charset="0"/>
                <a:cs typeface="Tahoma" panose="020B0604030504040204" pitchFamily="34" charset="0"/>
              </a:rPr>
              <a:t> </a:t>
            </a:r>
            <a:r>
              <a:rPr lang="ru-RU" sz="2400" b="1" dirty="0" err="1">
                <a:ea typeface="Tahoma" panose="020B0604030504040204" pitchFamily="34" charset="0"/>
                <a:cs typeface="Tahoma" panose="020B0604030504040204" pitchFamily="34" charset="0"/>
              </a:rPr>
              <a:t>керек</a:t>
            </a:r>
            <a:endParaRPr lang="ru-RU" sz="2400" b="1" dirty="0">
              <a:ea typeface="Tahoma" panose="020B0604030504040204" pitchFamily="34" charset="0"/>
              <a:cs typeface="Tahoma" panose="020B0604030504040204" pitchFamily="34" charset="0"/>
            </a:endParaRPr>
          </a:p>
        </p:txBody>
      </p:sp>
      <p:pic>
        <p:nvPicPr>
          <p:cNvPr id="1026" name="Picture 2" descr="Хорошо выглядящий человек думает о великой идее | Премиум векторы"/>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050" y="4498546"/>
            <a:ext cx="2214644" cy="221464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ая прямоугольная выноска 8"/>
          <p:cNvSpPr/>
          <p:nvPr/>
        </p:nvSpPr>
        <p:spPr>
          <a:xfrm>
            <a:off x="152399" y="3329212"/>
            <a:ext cx="4341224" cy="956593"/>
          </a:xfrm>
          <a:prstGeom prst="wedgeRound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700"/>
              </a:lnSpc>
            </a:pPr>
            <a:r>
              <a:rPr lang="ru-RU" sz="2800" b="1" i="1" dirty="0">
                <a:solidFill>
                  <a:schemeClr val="accent5">
                    <a:lumMod val="50000"/>
                  </a:schemeClr>
                </a:solidFill>
              </a:rPr>
              <a:t>6 </a:t>
            </a:r>
            <a:r>
              <a:rPr lang="ru-RU" sz="2800" b="1" i="1" dirty="0" err="1">
                <a:solidFill>
                  <a:schemeClr val="accent5">
                    <a:lumMod val="50000"/>
                  </a:schemeClr>
                </a:solidFill>
              </a:rPr>
              <a:t>жыл</a:t>
            </a:r>
            <a:r>
              <a:rPr lang="ru-RU" sz="2800" b="1" i="1" dirty="0">
                <a:solidFill>
                  <a:schemeClr val="accent5">
                    <a:lumMod val="50000"/>
                  </a:schemeClr>
                </a:solidFill>
              </a:rPr>
              <a:t> </a:t>
            </a:r>
            <a:r>
              <a:rPr lang="ru-RU" sz="2800" b="1" i="1" dirty="0" err="1">
                <a:solidFill>
                  <a:schemeClr val="accent5">
                    <a:lumMod val="50000"/>
                  </a:schemeClr>
                </a:solidFill>
              </a:rPr>
              <a:t>виртуалды</a:t>
            </a:r>
            <a:r>
              <a:rPr lang="ru-RU" sz="2800" b="1" i="1" dirty="0">
                <a:solidFill>
                  <a:schemeClr val="accent5">
                    <a:lumMod val="50000"/>
                  </a:schemeClr>
                </a:solidFill>
              </a:rPr>
              <a:t> </a:t>
            </a:r>
            <a:r>
              <a:rPr lang="ru-RU" sz="2800" b="1" i="1" dirty="0" err="1">
                <a:solidFill>
                  <a:schemeClr val="accent5">
                    <a:lumMod val="50000"/>
                  </a:schemeClr>
                </a:solidFill>
              </a:rPr>
              <a:t>өмір</a:t>
            </a:r>
            <a:r>
              <a:rPr lang="ru-RU" sz="2800" b="1" i="1" dirty="0">
                <a:solidFill>
                  <a:schemeClr val="accent5">
                    <a:lumMod val="50000"/>
                  </a:schemeClr>
                </a:solidFill>
              </a:rPr>
              <a:t>?</a:t>
            </a:r>
          </a:p>
        </p:txBody>
      </p:sp>
      <p:pic>
        <p:nvPicPr>
          <p:cNvPr id="4" name="Picture 2" descr="Концепция концепции технологии зеленого кибер будущего | Премиум векторы"/>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5575" y="62802"/>
            <a:ext cx="2322013" cy="141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26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20A01D34-8D92-4E24-A4A8-F8F7E3F7B226}"/>
              </a:ext>
            </a:extLst>
          </p:cNvPr>
          <p:cNvPicPr>
            <a:picLocks noChangeAspect="1"/>
          </p:cNvPicPr>
          <p:nvPr/>
        </p:nvPicPr>
        <p:blipFill rotWithShape="1">
          <a:blip r:embed="rId3"/>
          <a:srcRect t="6234" r="3" b="9121"/>
          <a:stretch/>
        </p:blipFill>
        <p:spPr>
          <a:xfrm>
            <a:off x="0" y="0"/>
            <a:ext cx="12191435" cy="6857989"/>
          </a:xfrm>
          <a:prstGeom prst="rect">
            <a:avLst/>
          </a:prstGeom>
        </p:spPr>
      </p:pic>
      <p:sp>
        <p:nvSpPr>
          <p:cNvPr id="9" name="Объект 2"/>
          <p:cNvSpPr>
            <a:spLocks noGrp="1"/>
          </p:cNvSpPr>
          <p:nvPr>
            <p:ph type="ctrTitle"/>
          </p:nvPr>
        </p:nvSpPr>
        <p:spPr>
          <a:xfrm>
            <a:off x="1422861" y="1246909"/>
            <a:ext cx="9560329" cy="4683985"/>
          </a:xfrm>
        </p:spPr>
        <p:txBody>
          <a:bodyPr>
            <a:noAutofit/>
          </a:bodyPr>
          <a:lstStyle/>
          <a:p>
            <a:pPr marL="0" indent="0" algn="ctr">
              <a:buNone/>
            </a:pPr>
            <a:r>
              <a:rPr lang="ru-RU" sz="5400" b="1" i="1" dirty="0" err="1">
                <a:solidFill>
                  <a:srgbClr val="FFFF00"/>
                </a:solidFill>
                <a:effectLst>
                  <a:outerShdw blurRad="38100" dist="38100" dir="2700000" algn="tl">
                    <a:srgbClr val="000000">
                      <a:alpha val="43137"/>
                    </a:srgbClr>
                  </a:outerShdw>
                </a:effectLst>
                <a:latin typeface="+mn-lt"/>
              </a:rPr>
              <a:t>Әрине</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қазір</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Интернетсіз</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өмір</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сүру</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мүмкін</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емес</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Бірақ</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заманауи</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технологияларды</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зиян</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шегу</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үшін</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емес</a:t>
            </a:r>
            <a:r>
              <a:rPr lang="ru-RU" sz="5400" b="1" i="1" dirty="0">
                <a:solidFill>
                  <a:srgbClr val="FFFF00"/>
                </a:solidFill>
                <a:effectLst>
                  <a:outerShdw blurRad="38100" dist="38100" dir="2700000" algn="tl">
                    <a:srgbClr val="000000">
                      <a:alpha val="43137"/>
                    </a:srgbClr>
                  </a:outerShdw>
                </a:effectLst>
                <a:latin typeface="+mn-lt"/>
              </a:rPr>
              <a:t>, </a:t>
            </a:r>
            <a:r>
              <a:rPr lang="ru-RU" sz="5400" b="1" i="1" u="sng" dirty="0" err="1">
                <a:solidFill>
                  <a:srgbClr val="FFFF00"/>
                </a:solidFill>
                <a:effectLst>
                  <a:outerShdw blurRad="38100" dist="38100" dir="2700000" algn="tl">
                    <a:srgbClr val="000000">
                      <a:alpha val="43137"/>
                    </a:srgbClr>
                  </a:outerShdw>
                </a:effectLst>
                <a:latin typeface="+mn-lt"/>
              </a:rPr>
              <a:t>өз</a:t>
            </a:r>
            <a:r>
              <a:rPr lang="ru-RU" sz="5400" b="1" i="1" u="sng" dirty="0">
                <a:solidFill>
                  <a:srgbClr val="FFFF00"/>
                </a:solidFill>
                <a:effectLst>
                  <a:outerShdw blurRad="38100" dist="38100" dir="2700000" algn="tl">
                    <a:srgbClr val="000000">
                      <a:alpha val="43137"/>
                    </a:srgbClr>
                  </a:outerShdw>
                </a:effectLst>
                <a:latin typeface="+mn-lt"/>
              </a:rPr>
              <a:t> </a:t>
            </a:r>
            <a:r>
              <a:rPr lang="ru-RU" sz="5400" b="1" i="1" u="sng" dirty="0" err="1">
                <a:solidFill>
                  <a:srgbClr val="FFFF00"/>
                </a:solidFill>
                <a:effectLst>
                  <a:outerShdw blurRad="38100" dist="38100" dir="2700000" algn="tl">
                    <a:srgbClr val="000000">
                      <a:alpha val="43137"/>
                    </a:srgbClr>
                  </a:outerShdw>
                </a:effectLst>
                <a:latin typeface="+mn-lt"/>
              </a:rPr>
              <a:t>игіліктеріңе</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пайдалану</a:t>
            </a:r>
            <a:r>
              <a:rPr lang="ru-RU" sz="5400" b="1" i="1" dirty="0">
                <a:solidFill>
                  <a:srgbClr val="FFFF00"/>
                </a:solidFill>
                <a:effectLst>
                  <a:outerShdw blurRad="38100" dist="38100" dir="2700000" algn="tl">
                    <a:srgbClr val="000000">
                      <a:alpha val="43137"/>
                    </a:srgbClr>
                  </a:outerShdw>
                </a:effectLst>
                <a:latin typeface="+mn-lt"/>
              </a:rPr>
              <a:t> </a:t>
            </a:r>
            <a:r>
              <a:rPr lang="ru-RU" sz="5400" b="1" i="1" dirty="0" err="1">
                <a:solidFill>
                  <a:srgbClr val="FFFF00"/>
                </a:solidFill>
                <a:effectLst>
                  <a:outerShdw blurRad="38100" dist="38100" dir="2700000" algn="tl">
                    <a:srgbClr val="000000">
                      <a:alpha val="43137"/>
                    </a:srgbClr>
                  </a:outerShdw>
                </a:effectLst>
                <a:latin typeface="+mn-lt"/>
              </a:rPr>
              <a:t>маңызды</a:t>
            </a:r>
            <a:endParaRPr lang="ru-RU" sz="5400" b="1" i="1"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2532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560776"/>
            <a:ext cx="9448800" cy="3126317"/>
          </a:xfrm>
        </p:spPr>
        <p:txBody>
          <a:bodyPr>
            <a:normAutofit fontScale="90000"/>
          </a:bodyPr>
          <a:lstStyle/>
          <a:p>
            <a:r>
              <a:rPr lang="ru-RU" sz="4667" b="1" dirty="0" err="1">
                <a:solidFill>
                  <a:srgbClr val="05856D"/>
                </a:solidFill>
                <a:latin typeface="+mn-lt"/>
                <a:ea typeface="Open Sans Light" charset="0"/>
                <a:cs typeface="Open Sans Light" charset="0"/>
              </a:rPr>
              <a:t>Қатысқаныңызға</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рақмет</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br>
              <a:rPr lang="ru-RU" sz="3100"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Сіз</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менімен</a:t>
            </a:r>
            <a:r>
              <a:rPr lang="ru-RU" sz="4667" b="1" dirty="0">
                <a:solidFill>
                  <a:srgbClr val="05856D"/>
                </a:solidFill>
                <a:latin typeface="+mn-lt"/>
                <a:ea typeface="Open Sans Light" charset="0"/>
                <a:cs typeface="Open Sans Light" charset="0"/>
              </a:rPr>
              <a:t> </a:t>
            </a:r>
            <a:r>
              <a:rPr lang="ru-RU" sz="4667" b="1" dirty="0" err="1">
                <a:solidFill>
                  <a:srgbClr val="05856D"/>
                </a:solidFill>
                <a:latin typeface="+mn-lt"/>
                <a:ea typeface="Open Sans Light" charset="0"/>
                <a:cs typeface="Open Sans Light" charset="0"/>
              </a:rPr>
              <a:t>кез</a:t>
            </a:r>
            <a:r>
              <a:rPr lang="en-GB" sz="4667" b="1" dirty="0">
                <a:solidFill>
                  <a:srgbClr val="05856D"/>
                </a:solidFill>
                <a:latin typeface="+mn-lt"/>
                <a:ea typeface="Open Sans Light" charset="0"/>
                <a:cs typeface="Open Sans Light" charset="0"/>
              </a:rPr>
              <a:t>-</a:t>
            </a:r>
            <a:r>
              <a:rPr lang="kk-KZ" sz="4667" b="1" dirty="0">
                <a:solidFill>
                  <a:srgbClr val="05856D"/>
                </a:solidFill>
                <a:latin typeface="+mn-lt"/>
                <a:ea typeface="Open Sans Light" charset="0"/>
                <a:cs typeface="Open Sans Light" charset="0"/>
              </a:rPr>
              <a:t>келген уақытта келесі байланыс мәліметтері арқылы хабарласа аласыз</a:t>
            </a:r>
            <a:r>
              <a:rPr lang="ru-RU" sz="4667" b="1" dirty="0">
                <a:solidFill>
                  <a:srgbClr val="05856D"/>
                </a:solidFill>
                <a:latin typeface="+mn-lt"/>
                <a:ea typeface="Open Sans Light" charset="0"/>
                <a:cs typeface="Open Sans Light" charset="0"/>
              </a:rPr>
              <a:t>:</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Т.А.Ә. ______________</a:t>
            </a:r>
            <a:br>
              <a:rPr lang="ru-RU" sz="4667" b="1" dirty="0">
                <a:solidFill>
                  <a:srgbClr val="05856D"/>
                </a:solidFill>
                <a:latin typeface="+mn-lt"/>
                <a:ea typeface="Open Sans Light" charset="0"/>
                <a:cs typeface="Open Sans Light" charset="0"/>
              </a:rPr>
            </a:br>
            <a:r>
              <a:rPr lang="ru-RU" sz="4667" b="1" dirty="0" err="1">
                <a:solidFill>
                  <a:srgbClr val="05856D"/>
                </a:solidFill>
                <a:latin typeface="+mn-lt"/>
                <a:ea typeface="Open Sans Light" charset="0"/>
                <a:cs typeface="Open Sans Light" charset="0"/>
              </a:rPr>
              <a:t>мектеп</a:t>
            </a:r>
            <a:r>
              <a:rPr lang="ru-RU" sz="4667" b="1" dirty="0">
                <a:solidFill>
                  <a:srgbClr val="05856D"/>
                </a:solidFill>
                <a:latin typeface="+mn-lt"/>
                <a:ea typeface="Open Sans Light" charset="0"/>
                <a:cs typeface="Open Sans Light" charset="0"/>
              </a:rPr>
              <a:t>/колледж педагог-</a:t>
            </a:r>
            <a:r>
              <a:rPr lang="ru-RU" sz="4667" b="1" dirty="0" err="1">
                <a:solidFill>
                  <a:srgbClr val="05856D"/>
                </a:solidFill>
                <a:latin typeface="+mn-lt"/>
                <a:ea typeface="Open Sans Light" charset="0"/>
                <a:cs typeface="Open Sans Light" charset="0"/>
              </a:rPr>
              <a:t>психологы</a:t>
            </a:r>
            <a:r>
              <a:rPr lang="ru-RU" sz="4667" b="1" dirty="0">
                <a:solidFill>
                  <a:srgbClr val="05856D"/>
                </a:solidFill>
                <a:latin typeface="+mn-lt"/>
                <a:ea typeface="Open Sans Light" charset="0"/>
                <a:cs typeface="Open Sans Light" charset="0"/>
              </a:rPr>
              <a:t>  _______________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341" y="434340"/>
            <a:ext cx="6028659" cy="5195751"/>
          </a:xfrm>
          <a:prstGeom prst="rect">
            <a:avLst/>
          </a:prstGeom>
        </p:spPr>
      </p:pic>
      <p:sp>
        <p:nvSpPr>
          <p:cNvPr id="8" name="Заголовок 7"/>
          <p:cNvSpPr>
            <a:spLocks noGrp="1"/>
          </p:cNvSpPr>
          <p:nvPr>
            <p:ph type="ctrTitle"/>
          </p:nvPr>
        </p:nvSpPr>
        <p:spPr>
          <a:xfrm>
            <a:off x="220417" y="1554640"/>
            <a:ext cx="5722508" cy="3748719"/>
          </a:xfrm>
          <a:prstGeom prst="rect">
            <a:avLst/>
          </a:prstGeom>
        </p:spPr>
        <p:txBody>
          <a:bodyPr wrap="square">
            <a:spAutoFit/>
          </a:bodyPr>
          <a:lstStyle/>
          <a:p>
            <a:r>
              <a:rPr lang="ru-RU" sz="6600" b="1" dirty="0">
                <a:solidFill>
                  <a:srgbClr val="0070C0"/>
                </a:solidFill>
                <a:latin typeface="+mn-lt"/>
              </a:rPr>
              <a:t>21 </a:t>
            </a:r>
            <a:r>
              <a:rPr lang="ru-RU" sz="4400" b="1" dirty="0" err="1">
                <a:solidFill>
                  <a:srgbClr val="0070C0"/>
                </a:solidFill>
                <a:latin typeface="+mn-lt"/>
              </a:rPr>
              <a:t>ғасыр</a:t>
            </a:r>
            <a:r>
              <a:rPr lang="ru-RU" sz="6600" b="1" dirty="0">
                <a:solidFill>
                  <a:srgbClr val="0070C0"/>
                </a:solidFill>
                <a:latin typeface="+mn-lt"/>
              </a:rPr>
              <a:t> – </a:t>
            </a:r>
            <a:r>
              <a:rPr lang="ru-RU" sz="4400" b="1" dirty="0" err="1">
                <a:solidFill>
                  <a:srgbClr val="0070C0"/>
                </a:solidFill>
                <a:latin typeface="+mn-lt"/>
              </a:rPr>
              <a:t>компьютерлік</a:t>
            </a:r>
            <a:r>
              <a:rPr lang="ru-RU" sz="6600" b="1" dirty="0">
                <a:solidFill>
                  <a:srgbClr val="0070C0"/>
                </a:solidFill>
                <a:latin typeface="+mn-lt"/>
              </a:rPr>
              <a:t> </a:t>
            </a:r>
            <a:r>
              <a:rPr lang="ru-RU" sz="6600" b="1" dirty="0" err="1">
                <a:solidFill>
                  <a:srgbClr val="0070C0"/>
                </a:solidFill>
                <a:latin typeface="+mn-lt"/>
              </a:rPr>
              <a:t>технологиялар</a:t>
            </a:r>
            <a:r>
              <a:rPr lang="ru-RU" sz="6600" b="1" dirty="0">
                <a:solidFill>
                  <a:srgbClr val="0070C0"/>
                </a:solidFill>
                <a:latin typeface="+mn-lt"/>
              </a:rPr>
              <a:t> </a:t>
            </a:r>
            <a:r>
              <a:rPr lang="ru-RU" sz="6600" b="1" dirty="0" err="1">
                <a:solidFill>
                  <a:srgbClr val="0070C0"/>
                </a:solidFill>
                <a:latin typeface="+mn-lt"/>
              </a:rPr>
              <a:t>ғасыры</a:t>
            </a:r>
            <a:endParaRPr lang="ru-RU" sz="4400" b="1" dirty="0">
              <a:solidFill>
                <a:srgbClr val="0070C0"/>
              </a:solidFill>
              <a:latin typeface="+mn-lt"/>
            </a:endParaRPr>
          </a:p>
        </p:txBody>
      </p:sp>
    </p:spTree>
    <p:extLst>
      <p:ext uri="{BB962C8B-B14F-4D97-AF65-F5344CB8AC3E}">
        <p14:creationId xmlns:p14="http://schemas.microsoft.com/office/powerpoint/2010/main" val="240804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люс 6"/>
          <p:cNvSpPr/>
          <p:nvPr/>
        </p:nvSpPr>
        <p:spPr>
          <a:xfrm>
            <a:off x="2971801" y="1457638"/>
            <a:ext cx="1249680" cy="11125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219201" y="2815977"/>
            <a:ext cx="5105400" cy="1569660"/>
          </a:xfrm>
          <a:prstGeom prst="rect">
            <a:avLst/>
          </a:prstGeom>
          <a:noFill/>
        </p:spPr>
        <p:txBody>
          <a:bodyPr wrap="square" rtlCol="0">
            <a:spAutoFit/>
          </a:bodyPr>
          <a:lstStyle/>
          <a:p>
            <a:r>
              <a:rPr lang="ru-RU" sz="3200" b="1" i="1" dirty="0" err="1">
                <a:solidFill>
                  <a:srgbClr val="002060"/>
                </a:solidFill>
              </a:rPr>
              <a:t>Күннен-күнге</a:t>
            </a:r>
            <a:r>
              <a:rPr lang="ru-RU" sz="3200" b="1" i="1" dirty="0">
                <a:solidFill>
                  <a:srgbClr val="002060"/>
                </a:solidFill>
              </a:rPr>
              <a:t> </a:t>
            </a:r>
            <a:r>
              <a:rPr lang="ru-RU" sz="3200" b="1" i="1" dirty="0" err="1">
                <a:solidFill>
                  <a:srgbClr val="002060"/>
                </a:solidFill>
              </a:rPr>
              <a:t>кеңейіп</a:t>
            </a:r>
            <a:r>
              <a:rPr lang="ru-RU" sz="3200" b="1" i="1" dirty="0">
                <a:solidFill>
                  <a:srgbClr val="002060"/>
                </a:solidFill>
              </a:rPr>
              <a:t> </a:t>
            </a:r>
            <a:r>
              <a:rPr lang="ru-RU" sz="3200" b="1" i="1" dirty="0" err="1">
                <a:solidFill>
                  <a:srgbClr val="002060"/>
                </a:solidFill>
              </a:rPr>
              <a:t>келе</a:t>
            </a:r>
            <a:r>
              <a:rPr lang="ru-RU" sz="3200" b="1" i="1" dirty="0">
                <a:solidFill>
                  <a:srgbClr val="002060"/>
                </a:solidFill>
              </a:rPr>
              <a:t> </a:t>
            </a:r>
            <a:r>
              <a:rPr lang="ru-RU" sz="3200" b="1" i="1" dirty="0" err="1">
                <a:solidFill>
                  <a:srgbClr val="002060"/>
                </a:solidFill>
              </a:rPr>
              <a:t>жатқан</a:t>
            </a:r>
            <a:r>
              <a:rPr lang="ru-RU" sz="3200" b="1" i="1" dirty="0">
                <a:solidFill>
                  <a:srgbClr val="002060"/>
                </a:solidFill>
              </a:rPr>
              <a:t> </a:t>
            </a:r>
            <a:r>
              <a:rPr lang="ru-RU" sz="3200" b="1" i="1" dirty="0" err="1">
                <a:solidFill>
                  <a:srgbClr val="002060"/>
                </a:solidFill>
              </a:rPr>
              <a:t>оқу</a:t>
            </a:r>
            <a:r>
              <a:rPr lang="ru-RU" sz="3200" b="1" i="1" dirty="0">
                <a:solidFill>
                  <a:srgbClr val="002060"/>
                </a:solidFill>
              </a:rPr>
              <a:t> </a:t>
            </a:r>
            <a:r>
              <a:rPr lang="ru-RU" sz="3200" b="1" i="1" dirty="0" err="1">
                <a:solidFill>
                  <a:srgbClr val="002060"/>
                </a:solidFill>
              </a:rPr>
              <a:t>мүмкіндіктері</a:t>
            </a:r>
            <a:endParaRPr lang="ru-RU" sz="3200" b="1" i="1" dirty="0">
              <a:solidFill>
                <a:srgbClr val="002060"/>
              </a:solidFill>
            </a:endParaRPr>
          </a:p>
        </p:txBody>
      </p:sp>
      <p:sp>
        <p:nvSpPr>
          <p:cNvPr id="10" name="TextBox 9"/>
          <p:cNvSpPr txBox="1"/>
          <p:nvPr/>
        </p:nvSpPr>
        <p:spPr>
          <a:xfrm>
            <a:off x="1219200" y="4298682"/>
            <a:ext cx="4876799" cy="1569660"/>
          </a:xfrm>
          <a:prstGeom prst="rect">
            <a:avLst/>
          </a:prstGeom>
          <a:noFill/>
        </p:spPr>
        <p:txBody>
          <a:bodyPr wrap="square" rtlCol="0">
            <a:spAutoFit/>
          </a:bodyPr>
          <a:lstStyle/>
          <a:p>
            <a:r>
              <a:rPr lang="ru-RU" sz="3200" b="1" i="1" dirty="0">
                <a:solidFill>
                  <a:srgbClr val="002060"/>
                </a:solidFill>
              </a:rPr>
              <a:t>Интернет </a:t>
            </a:r>
            <a:r>
              <a:rPr lang="ru-RU" sz="3200" b="1" i="1" dirty="0" err="1">
                <a:solidFill>
                  <a:srgbClr val="002060"/>
                </a:solidFill>
              </a:rPr>
              <a:t>желісінде</a:t>
            </a:r>
            <a:r>
              <a:rPr lang="ru-RU" sz="3200" b="1" i="1" dirty="0">
                <a:solidFill>
                  <a:srgbClr val="002060"/>
                </a:solidFill>
              </a:rPr>
              <a:t> </a:t>
            </a:r>
            <a:r>
              <a:rPr lang="ru-RU" sz="3200" b="1" i="1" dirty="0" err="1">
                <a:solidFill>
                  <a:srgbClr val="002060"/>
                </a:solidFill>
              </a:rPr>
              <a:t>орасан</a:t>
            </a:r>
            <a:r>
              <a:rPr lang="ru-RU" sz="3200" b="1" i="1" dirty="0">
                <a:solidFill>
                  <a:srgbClr val="002060"/>
                </a:solidFill>
              </a:rPr>
              <a:t> </a:t>
            </a:r>
            <a:r>
              <a:rPr lang="ru-RU" sz="3200" b="1" i="1" dirty="0" err="1">
                <a:solidFill>
                  <a:srgbClr val="002060"/>
                </a:solidFill>
              </a:rPr>
              <a:t>зор</a:t>
            </a:r>
            <a:r>
              <a:rPr lang="ru-RU" sz="3200" b="1" i="1" dirty="0">
                <a:solidFill>
                  <a:srgbClr val="002060"/>
                </a:solidFill>
              </a:rPr>
              <a:t> </a:t>
            </a:r>
            <a:r>
              <a:rPr lang="ru-RU" sz="3200" b="1" i="1" dirty="0" err="1">
                <a:solidFill>
                  <a:srgbClr val="002060"/>
                </a:solidFill>
              </a:rPr>
              <a:t>ақпарат</a:t>
            </a:r>
            <a:r>
              <a:rPr lang="ru-RU" sz="3200" b="1" i="1" dirty="0">
                <a:solidFill>
                  <a:srgbClr val="002060"/>
                </a:solidFill>
              </a:rPr>
              <a:t> </a:t>
            </a:r>
            <a:r>
              <a:rPr lang="ru-RU" sz="3200" b="1" i="1" dirty="0" err="1">
                <a:solidFill>
                  <a:srgbClr val="002060"/>
                </a:solidFill>
              </a:rPr>
              <a:t>көлемінің</a:t>
            </a:r>
            <a:r>
              <a:rPr lang="ru-RU" sz="3200" b="1" i="1" dirty="0">
                <a:solidFill>
                  <a:srgbClr val="002060"/>
                </a:solidFill>
              </a:rPr>
              <a:t> </a:t>
            </a:r>
            <a:r>
              <a:rPr lang="ru-RU" sz="3200" b="1" i="1" dirty="0" err="1">
                <a:solidFill>
                  <a:srgbClr val="002060"/>
                </a:solidFill>
              </a:rPr>
              <a:t>қолжетімділігі</a:t>
            </a:r>
            <a:endParaRPr lang="ru-RU" sz="3200" b="1" i="1" dirty="0">
              <a:solidFill>
                <a:srgbClr val="002060"/>
              </a:solidFill>
            </a:endParaRPr>
          </a:p>
        </p:txBody>
      </p:sp>
      <mc:AlternateContent xmlns:mc="http://schemas.openxmlformats.org/markup-compatibility/2006" xmlns:a14="http://schemas.microsoft.com/office/drawing/2010/main">
        <mc:Choice Requires="a14">
          <p:sp>
            <p:nvSpPr>
              <p:cNvPr id="14" name="TextBox 13"/>
              <p:cNvSpPr txBox="1"/>
              <p:nvPr/>
            </p:nvSpPr>
            <p:spPr>
              <a:xfrm>
                <a:off x="397764" y="2894354"/>
                <a:ext cx="769186"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4800" b="1" i="1" smtClean="0">
                          <a:solidFill>
                            <a:srgbClr val="002060"/>
                          </a:solidFill>
                          <a:latin typeface="Cambria Math" panose="02040503050406030204" pitchFamily="18" charset="0"/>
                        </a:rPr>
                        <m:t>⨳</m:t>
                      </m:r>
                    </m:oMath>
                  </m:oMathPara>
                </a14:m>
                <a:endParaRPr lang="ru-RU" sz="4800" b="1" dirty="0">
                  <a:solidFill>
                    <a:srgbClr val="00206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97764" y="2894354"/>
                <a:ext cx="769186" cy="7386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0015" y="4555817"/>
                <a:ext cx="57868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4800" b="1" i="1" smtClean="0">
                          <a:solidFill>
                            <a:srgbClr val="002060"/>
                          </a:solidFill>
                          <a:latin typeface="Cambria Math" panose="02040503050406030204" pitchFamily="18" charset="0"/>
                        </a:rPr>
                        <m:t>⨳</m:t>
                      </m:r>
                    </m:oMath>
                  </m:oMathPara>
                </a14:m>
                <a:endParaRPr lang="ru-RU" sz="4800" b="1" dirty="0">
                  <a:solidFill>
                    <a:srgbClr val="00206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50015" y="4555817"/>
                <a:ext cx="578685" cy="738664"/>
              </a:xfrm>
              <a:prstGeom prst="rect">
                <a:avLst/>
              </a:prstGeom>
              <a:blipFill>
                <a:blip r:embed="rId4"/>
                <a:stretch>
                  <a:fillRect/>
                </a:stretch>
              </a:blipFill>
            </p:spPr>
            <p:txBody>
              <a:bodyPr/>
              <a:lstStyle/>
              <a:p>
                <a:r>
                  <a:rPr lang="en-US">
                    <a:noFill/>
                  </a:rPr>
                  <a:t> </a:t>
                </a:r>
              </a:p>
            </p:txBody>
          </p:sp>
        </mc:Fallback>
      </mc:AlternateContent>
      <p:sp>
        <p:nvSpPr>
          <p:cNvPr id="19" name="Заголовок 1"/>
          <p:cNvSpPr txBox="1">
            <a:spLocks/>
          </p:cNvSpPr>
          <p:nvPr/>
        </p:nvSpPr>
        <p:spPr>
          <a:xfrm>
            <a:off x="1036320" y="213116"/>
            <a:ext cx="9818914" cy="960755"/>
          </a:xfrm>
          <a:prstGeom prst="rect">
            <a:avLst/>
          </a:prstGeom>
          <a:solidFill>
            <a:schemeClr val="accent5">
              <a:lumMod val="20000"/>
              <a:lumOff val="80000"/>
            </a:schemeClr>
          </a:solidFill>
          <a:effectLst>
            <a:glow rad="228600">
              <a:schemeClr val="accent5">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a:solidFill>
                  <a:schemeClr val="accent5">
                    <a:lumMod val="75000"/>
                  </a:schemeClr>
                </a:solidFill>
                <a:latin typeface="+mn-lt"/>
              </a:rPr>
              <a:t>ИНТЕРНЕТ ЖӘНЕ ОНЫҢ МҮМКІНДІКТЕРІ</a:t>
            </a:r>
          </a:p>
        </p:txBody>
      </p:sp>
      <p:pic>
        <p:nvPicPr>
          <p:cNvPr id="1026" name="Picture 2" descr="Тенденции развития современных интернет и web технологий в 21 веке | Центр  Компьютерного Обучения | Яндекс Дзе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90672"/>
            <a:ext cx="5486400" cy="440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2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720" y="259080"/>
            <a:ext cx="10805160" cy="1097281"/>
          </a:xfrm>
          <a:solidFill>
            <a:schemeClr val="accent1">
              <a:lumMod val="20000"/>
              <a:lumOff val="80000"/>
            </a:schemeClr>
          </a:solidFill>
          <a:effectLst>
            <a:glow rad="228600">
              <a:schemeClr val="accent5">
                <a:satMod val="175000"/>
                <a:alpha val="40000"/>
              </a:schemeClr>
            </a:glow>
          </a:effectLst>
        </p:spPr>
        <p:txBody>
          <a:bodyPr>
            <a:normAutofit fontScale="90000"/>
          </a:bodyPr>
          <a:lstStyle/>
          <a:p>
            <a:pPr algn="ctr"/>
            <a:r>
              <a:rPr lang="ru-RU" b="1" dirty="0">
                <a:solidFill>
                  <a:schemeClr val="accent5">
                    <a:lumMod val="75000"/>
                  </a:schemeClr>
                </a:solidFill>
              </a:rPr>
              <a:t>Интернет сен </a:t>
            </a:r>
            <a:r>
              <a:rPr lang="ru-RU" b="1" dirty="0" err="1">
                <a:solidFill>
                  <a:schemeClr val="accent5">
                    <a:lumMod val="75000"/>
                  </a:schemeClr>
                </a:solidFill>
              </a:rPr>
              <a:t>және</a:t>
            </a:r>
            <a:r>
              <a:rPr lang="ru-RU" b="1" dirty="0">
                <a:solidFill>
                  <a:schemeClr val="accent5">
                    <a:lumMod val="75000"/>
                  </a:schemeClr>
                </a:solidFill>
              </a:rPr>
              <a:t> </a:t>
            </a:r>
            <a:r>
              <a:rPr lang="ru-RU" b="1" dirty="0" err="1">
                <a:solidFill>
                  <a:schemeClr val="accent5">
                    <a:lumMod val="75000"/>
                  </a:schemeClr>
                </a:solidFill>
              </a:rPr>
              <a:t>сенің</a:t>
            </a:r>
            <a:r>
              <a:rPr lang="ru-RU" b="1" dirty="0">
                <a:solidFill>
                  <a:schemeClr val="accent5">
                    <a:lumMod val="75000"/>
                  </a:schemeClr>
                </a:solidFill>
              </a:rPr>
              <a:t> </a:t>
            </a:r>
            <a:r>
              <a:rPr lang="ru-RU" b="1" dirty="0" err="1">
                <a:solidFill>
                  <a:schemeClr val="accent5">
                    <a:lumMod val="75000"/>
                  </a:schemeClr>
                </a:solidFill>
              </a:rPr>
              <a:t>қатарластарың</a:t>
            </a:r>
            <a:r>
              <a:rPr lang="ru-RU" b="1" dirty="0">
                <a:solidFill>
                  <a:schemeClr val="accent5">
                    <a:lumMod val="75000"/>
                  </a:schemeClr>
                </a:solidFill>
              </a:rPr>
              <a:t> </a:t>
            </a:r>
            <a:r>
              <a:rPr lang="ru-RU" b="1" dirty="0" err="1">
                <a:solidFill>
                  <a:schemeClr val="accent5">
                    <a:lumMod val="75000"/>
                  </a:schemeClr>
                </a:solidFill>
              </a:rPr>
              <a:t>үшін</a:t>
            </a:r>
            <a:r>
              <a:rPr lang="ru-RU" b="1" dirty="0">
                <a:solidFill>
                  <a:schemeClr val="accent5">
                    <a:lumMod val="75000"/>
                  </a:schemeClr>
                </a:solidFill>
              </a:rPr>
              <a:t> </a:t>
            </a:r>
            <a:r>
              <a:rPr lang="ru-RU" b="1" dirty="0" err="1">
                <a:solidFill>
                  <a:schemeClr val="accent5">
                    <a:lumMod val="75000"/>
                  </a:schemeClr>
                </a:solidFill>
              </a:rPr>
              <a:t>несімен</a:t>
            </a:r>
            <a:r>
              <a:rPr lang="ru-RU" b="1" dirty="0">
                <a:solidFill>
                  <a:schemeClr val="accent5">
                    <a:lumMod val="75000"/>
                  </a:schemeClr>
                </a:solidFill>
              </a:rPr>
              <a:t> </a:t>
            </a:r>
            <a:r>
              <a:rPr lang="ru-RU" b="1" dirty="0" err="1">
                <a:solidFill>
                  <a:schemeClr val="accent5">
                    <a:lumMod val="75000"/>
                  </a:schemeClr>
                </a:solidFill>
              </a:rPr>
              <a:t>тартымды</a:t>
            </a:r>
            <a:r>
              <a:rPr lang="ru-RU" b="1" dirty="0">
                <a:solidFill>
                  <a:schemeClr val="accent5">
                    <a:lumMod val="75000"/>
                  </a:schemeClr>
                </a:solidFill>
              </a:rPr>
              <a:t>?</a:t>
            </a:r>
            <a:endParaRPr lang="ru-RU" dirty="0">
              <a:solidFill>
                <a:schemeClr val="accent5">
                  <a:lumMod val="75000"/>
                </a:schemeClr>
              </a:solidFill>
            </a:endParaRPr>
          </a:p>
        </p:txBody>
      </p:sp>
      <p:sp>
        <p:nvSpPr>
          <p:cNvPr id="4" name="Прямоугольник 3"/>
          <p:cNvSpPr/>
          <p:nvPr/>
        </p:nvSpPr>
        <p:spPr>
          <a:xfrm>
            <a:off x="592183" y="1905924"/>
            <a:ext cx="6420660" cy="4185761"/>
          </a:xfrm>
          <a:prstGeom prst="rect">
            <a:avLst/>
          </a:prstGeom>
        </p:spPr>
        <p:txBody>
          <a:bodyPr wrap="square">
            <a:spAutoFit/>
          </a:bodyPr>
          <a:lstStyle/>
          <a:p>
            <a:pPr marL="457200" indent="-457200">
              <a:spcBef>
                <a:spcPts val="600"/>
              </a:spcBef>
              <a:spcAft>
                <a:spcPts val="600"/>
              </a:spcAft>
              <a:buAutoNum type="arabicPeriod"/>
            </a:pPr>
            <a:r>
              <a:rPr lang="ru-RU" sz="3600" b="1" i="1" dirty="0" err="1"/>
              <a:t>Өзін-өзі</a:t>
            </a:r>
            <a:r>
              <a:rPr lang="ru-RU" sz="3600" b="1" i="1" dirty="0"/>
              <a:t> </a:t>
            </a:r>
            <a:r>
              <a:rPr lang="ru-RU" sz="3600" b="1" i="1" dirty="0" err="1"/>
              <a:t>таныту</a:t>
            </a:r>
            <a:endParaRPr lang="ru-RU" sz="3600" b="1" i="1" dirty="0"/>
          </a:p>
          <a:p>
            <a:pPr marL="457200" indent="-457200">
              <a:spcBef>
                <a:spcPts val="600"/>
              </a:spcBef>
              <a:spcAft>
                <a:spcPts val="600"/>
              </a:spcAft>
              <a:buAutoNum type="arabicPeriod"/>
            </a:pPr>
            <a:r>
              <a:rPr lang="ru-RU" sz="3600" b="1" i="1" dirty="0" err="1"/>
              <a:t>Жаңа</a:t>
            </a:r>
            <a:r>
              <a:rPr lang="ru-RU" sz="3600" b="1" i="1" dirty="0"/>
              <a:t> </a:t>
            </a:r>
            <a:r>
              <a:rPr lang="ru-RU" sz="3600" b="1" i="1" dirty="0" err="1"/>
              <a:t>бейне</a:t>
            </a:r>
            <a:r>
              <a:rPr lang="ru-RU" sz="3600" b="1" i="1" dirty="0"/>
              <a:t> </a:t>
            </a:r>
            <a:r>
              <a:rPr lang="ru-RU" sz="3600" b="1" i="1" dirty="0" err="1"/>
              <a:t>жасау</a:t>
            </a:r>
            <a:endParaRPr lang="ru-RU" sz="3600" b="1" i="1" dirty="0"/>
          </a:p>
          <a:p>
            <a:pPr marL="457200" indent="-457200">
              <a:spcBef>
                <a:spcPts val="600"/>
              </a:spcBef>
              <a:spcAft>
                <a:spcPts val="600"/>
              </a:spcAft>
              <a:buAutoNum type="arabicPeriod"/>
            </a:pPr>
            <a:r>
              <a:rPr lang="ru-RU" sz="3600" b="1" i="1" dirty="0" err="1"/>
              <a:t>Ақпарат</a:t>
            </a:r>
            <a:r>
              <a:rPr lang="ru-RU" sz="3600" b="1" i="1" dirty="0"/>
              <a:t> </a:t>
            </a:r>
            <a:r>
              <a:rPr lang="ru-RU" sz="3600" b="1" i="1" dirty="0" err="1"/>
              <a:t>алмасу</a:t>
            </a:r>
            <a:endParaRPr lang="ru-RU" sz="3600" b="1" i="1" dirty="0"/>
          </a:p>
          <a:p>
            <a:pPr marL="457200" indent="-457200">
              <a:spcBef>
                <a:spcPts val="600"/>
              </a:spcBef>
              <a:spcAft>
                <a:spcPts val="600"/>
              </a:spcAft>
              <a:buAutoNum type="arabicPeriod"/>
            </a:pPr>
            <a:r>
              <a:rPr lang="ru-RU" sz="3600" b="1" i="1" dirty="0" err="1"/>
              <a:t>Қызығушылық</a:t>
            </a:r>
            <a:r>
              <a:rPr lang="ru-RU" sz="3600" b="1" i="1" dirty="0"/>
              <a:t> табу</a:t>
            </a:r>
          </a:p>
          <a:p>
            <a:pPr marL="457200" indent="-457200">
              <a:spcBef>
                <a:spcPts val="600"/>
              </a:spcBef>
              <a:spcAft>
                <a:spcPts val="600"/>
              </a:spcAft>
              <a:buAutoNum type="arabicPeriod"/>
            </a:pPr>
            <a:r>
              <a:rPr lang="ru-RU" sz="3600" b="1" i="1" dirty="0" err="1"/>
              <a:t>Көзқарас</a:t>
            </a:r>
            <a:r>
              <a:rPr lang="ru-RU" sz="3600" b="1" i="1" dirty="0"/>
              <a:t> </a:t>
            </a:r>
            <a:r>
              <a:rPr lang="ru-RU" sz="3600" b="1" i="1" dirty="0" err="1"/>
              <a:t>қалыптастыру</a:t>
            </a:r>
            <a:endParaRPr lang="ru-RU" sz="3600" b="1" i="1" dirty="0"/>
          </a:p>
          <a:p>
            <a:pPr marL="457200" indent="-457200">
              <a:spcBef>
                <a:spcPts val="600"/>
              </a:spcBef>
              <a:spcAft>
                <a:spcPts val="600"/>
              </a:spcAft>
              <a:buAutoNum type="arabicPeriod"/>
            </a:pPr>
            <a:r>
              <a:rPr lang="ru-RU" sz="3600" b="1" i="1" dirty="0" err="1"/>
              <a:t>Дербестік</a:t>
            </a:r>
            <a:endParaRPr lang="ru-RU" sz="3600" b="1" i="1" dirty="0">
              <a:solidFill>
                <a:srgbClr val="333333"/>
              </a:solidFill>
              <a:effectLst/>
              <a:latin typeface="Open Sans"/>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854" y="1811437"/>
            <a:ext cx="4669439" cy="4049431"/>
          </a:xfrm>
          <a:prstGeom prst="rect">
            <a:avLst/>
          </a:prstGeom>
        </p:spPr>
      </p:pic>
    </p:spTree>
    <p:extLst>
      <p:ext uri="{BB962C8B-B14F-4D97-AF65-F5344CB8AC3E}">
        <p14:creationId xmlns:p14="http://schemas.microsoft.com/office/powerpoint/2010/main" val="410250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323805" y="472294"/>
            <a:ext cx="4219303" cy="2323159"/>
          </a:xfrm>
          <a:solidFill>
            <a:schemeClr val="accent5">
              <a:lumMod val="20000"/>
              <a:lumOff val="80000"/>
            </a:schemeClr>
          </a:solidFill>
          <a:effectLst>
            <a:glow rad="228600">
              <a:schemeClr val="accent5">
                <a:satMod val="175000"/>
                <a:alpha val="40000"/>
              </a:schemeClr>
            </a:glow>
          </a:effectLst>
        </p:spPr>
        <p:txBody>
          <a:bodyPr>
            <a:normAutofit/>
          </a:bodyPr>
          <a:lstStyle/>
          <a:p>
            <a:pPr algn="ctr"/>
            <a:r>
              <a:rPr lang="ru-RU" sz="4000" b="1" dirty="0" err="1">
                <a:solidFill>
                  <a:schemeClr val="accent5">
                    <a:lumMod val="50000"/>
                  </a:schemeClr>
                </a:solidFill>
                <a:latin typeface="+mn-lt"/>
              </a:rPr>
              <a:t>Интернетте</a:t>
            </a:r>
            <a:r>
              <a:rPr lang="ru-RU" sz="4000" b="1" dirty="0">
                <a:solidFill>
                  <a:schemeClr val="accent5">
                    <a:lumMod val="50000"/>
                  </a:schemeClr>
                </a:solidFill>
                <a:latin typeface="+mn-lt"/>
              </a:rPr>
              <a:t> </a:t>
            </a:r>
            <a:r>
              <a:rPr lang="ru-RU" sz="4000" b="1" dirty="0" err="1">
                <a:solidFill>
                  <a:schemeClr val="accent5">
                    <a:lumMod val="50000"/>
                  </a:schemeClr>
                </a:solidFill>
                <a:latin typeface="+mn-lt"/>
              </a:rPr>
              <a:t>маған</a:t>
            </a:r>
            <a:r>
              <a:rPr lang="ru-RU" sz="4000" b="1" dirty="0">
                <a:solidFill>
                  <a:schemeClr val="accent5">
                    <a:lumMod val="50000"/>
                  </a:schemeClr>
                </a:solidFill>
                <a:latin typeface="+mn-lt"/>
              </a:rPr>
              <a:t> </a:t>
            </a:r>
            <a:r>
              <a:rPr lang="ru-RU" sz="4000" b="1" dirty="0" err="1">
                <a:solidFill>
                  <a:schemeClr val="accent5">
                    <a:lumMod val="50000"/>
                  </a:schemeClr>
                </a:solidFill>
                <a:latin typeface="+mn-lt"/>
              </a:rPr>
              <a:t>қандай</a:t>
            </a:r>
            <a:r>
              <a:rPr lang="ru-RU" sz="4000" b="1" dirty="0">
                <a:solidFill>
                  <a:schemeClr val="accent5">
                    <a:lumMod val="50000"/>
                  </a:schemeClr>
                </a:solidFill>
                <a:latin typeface="+mn-lt"/>
              </a:rPr>
              <a:t> да </a:t>
            </a:r>
            <a:r>
              <a:rPr lang="ru-RU" sz="4000" b="1" dirty="0" err="1">
                <a:solidFill>
                  <a:schemeClr val="accent5">
                    <a:lumMod val="50000"/>
                  </a:schemeClr>
                </a:solidFill>
                <a:latin typeface="+mn-lt"/>
              </a:rPr>
              <a:t>бір</a:t>
            </a:r>
            <a:r>
              <a:rPr lang="ru-RU" sz="4000" b="1" dirty="0">
                <a:solidFill>
                  <a:schemeClr val="accent5">
                    <a:lumMod val="50000"/>
                  </a:schemeClr>
                </a:solidFill>
                <a:latin typeface="+mn-lt"/>
              </a:rPr>
              <a:t> </a:t>
            </a:r>
            <a:r>
              <a:rPr lang="ru-RU" sz="4000" b="1" dirty="0" err="1">
                <a:solidFill>
                  <a:schemeClr val="accent5">
                    <a:lumMod val="50000"/>
                  </a:schemeClr>
                </a:solidFill>
                <a:latin typeface="+mn-lt"/>
              </a:rPr>
              <a:t>қауіп</a:t>
            </a:r>
            <a:r>
              <a:rPr lang="ru-RU" sz="4000" b="1" dirty="0">
                <a:solidFill>
                  <a:schemeClr val="accent5">
                    <a:lumMod val="50000"/>
                  </a:schemeClr>
                </a:solidFill>
                <a:latin typeface="+mn-lt"/>
              </a:rPr>
              <a:t> </a:t>
            </a:r>
            <a:r>
              <a:rPr lang="ru-RU" sz="4000" b="1" dirty="0" err="1">
                <a:solidFill>
                  <a:schemeClr val="accent5">
                    <a:lumMod val="50000"/>
                  </a:schemeClr>
                </a:solidFill>
                <a:latin typeface="+mn-lt"/>
              </a:rPr>
              <a:t>төнуі</a:t>
            </a:r>
            <a:r>
              <a:rPr lang="ru-RU" sz="4000" b="1" dirty="0">
                <a:solidFill>
                  <a:schemeClr val="accent5">
                    <a:lumMod val="50000"/>
                  </a:schemeClr>
                </a:solidFill>
                <a:latin typeface="+mn-lt"/>
              </a:rPr>
              <a:t> </a:t>
            </a:r>
            <a:r>
              <a:rPr lang="ru-RU" sz="4000" b="1" dirty="0" err="1">
                <a:solidFill>
                  <a:schemeClr val="accent5">
                    <a:lumMod val="50000"/>
                  </a:schemeClr>
                </a:solidFill>
                <a:latin typeface="+mn-lt"/>
              </a:rPr>
              <a:t>мүмкін</a:t>
            </a:r>
            <a:r>
              <a:rPr lang="ru-RU" sz="4000" b="1" dirty="0">
                <a:solidFill>
                  <a:schemeClr val="accent5">
                    <a:lumMod val="50000"/>
                  </a:schemeClr>
                </a:solidFill>
                <a:latin typeface="+mn-lt"/>
              </a:rPr>
              <a:t> </a:t>
            </a:r>
            <a:r>
              <a:rPr lang="ru-RU" sz="4000" b="1" dirty="0" err="1">
                <a:solidFill>
                  <a:schemeClr val="accent5">
                    <a:lumMod val="50000"/>
                  </a:schemeClr>
                </a:solidFill>
                <a:latin typeface="+mn-lt"/>
              </a:rPr>
              <a:t>бе</a:t>
            </a:r>
            <a:r>
              <a:rPr lang="ru-RU" sz="4000" b="1" dirty="0">
                <a:solidFill>
                  <a:schemeClr val="accent5">
                    <a:lumMod val="50000"/>
                  </a:schemeClr>
                </a:solidFill>
                <a:latin typeface="+mn-lt"/>
              </a:rPr>
              <a:t>?</a:t>
            </a:r>
          </a:p>
        </p:txBody>
      </p:sp>
      <p:pic>
        <p:nvPicPr>
          <p:cNvPr id="2052" name="Picture 4" descr="YouTube запретил платное продвижение контента на белорусском языке -  Adindex.r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99186"/>
            <a:ext cx="4092195" cy="27593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Интернет-зависимость у детей: причины, признаки и способы преодолен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425" y="3252717"/>
            <a:ext cx="4537009" cy="33159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Тренинг Безопасность в интернете | Дети в городе Кие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0434" y="1594748"/>
            <a:ext cx="3315938" cy="33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4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75385" y="285869"/>
            <a:ext cx="11241229" cy="1323439"/>
          </a:xfrm>
          <a:prstGeom prst="rect">
            <a:avLst/>
          </a:prstGeom>
          <a:solidFill>
            <a:schemeClr val="accent5">
              <a:lumMod val="20000"/>
              <a:lumOff val="80000"/>
            </a:schemeClr>
          </a:solidFill>
          <a:effectLst>
            <a:glow rad="228600">
              <a:schemeClr val="accent5">
                <a:satMod val="175000"/>
                <a:alpha val="40000"/>
              </a:schemeClr>
            </a:glow>
          </a:effectLst>
        </p:spPr>
        <p:txBody>
          <a:bodyPr wrap="square">
            <a:spAutoFit/>
          </a:bodyPr>
          <a:lstStyle/>
          <a:p>
            <a:pPr algn="ctr"/>
            <a:r>
              <a:rPr lang="ru-RU" sz="4000" b="1" dirty="0" err="1">
                <a:solidFill>
                  <a:schemeClr val="accent5">
                    <a:lumMod val="75000"/>
                  </a:schemeClr>
                </a:solidFill>
              </a:rPr>
              <a:t>Ересектердің</a:t>
            </a:r>
            <a:r>
              <a:rPr lang="ru-RU" sz="4000" b="1" dirty="0">
                <a:solidFill>
                  <a:schemeClr val="accent5">
                    <a:lumMod val="75000"/>
                  </a:schemeClr>
                </a:solidFill>
              </a:rPr>
              <a:t> </a:t>
            </a:r>
            <a:r>
              <a:rPr lang="ru-RU" sz="4000" b="1" dirty="0" err="1">
                <a:solidFill>
                  <a:schemeClr val="accent5">
                    <a:lumMod val="75000"/>
                  </a:schemeClr>
                </a:solidFill>
              </a:rPr>
              <a:t>пікірінше</a:t>
            </a:r>
            <a:r>
              <a:rPr lang="ru-RU" sz="4000" b="1" dirty="0">
                <a:solidFill>
                  <a:schemeClr val="accent5">
                    <a:lumMod val="75000"/>
                  </a:schemeClr>
                </a:solidFill>
              </a:rPr>
              <a:t>, Интернет 5 </a:t>
            </a:r>
            <a:r>
              <a:rPr lang="ru-RU" sz="4000" b="1" dirty="0" err="1">
                <a:solidFill>
                  <a:schemeClr val="accent5">
                    <a:lumMod val="75000"/>
                  </a:schemeClr>
                </a:solidFill>
              </a:rPr>
              <a:t>қатерлі</a:t>
            </a:r>
            <a:r>
              <a:rPr lang="ru-RU" sz="4000" b="1" dirty="0">
                <a:solidFill>
                  <a:schemeClr val="accent5">
                    <a:lumMod val="75000"/>
                  </a:schemeClr>
                </a:solidFill>
              </a:rPr>
              <a:t> </a:t>
            </a:r>
            <a:r>
              <a:rPr lang="ru-RU" sz="4000" b="1" dirty="0" err="1">
                <a:solidFill>
                  <a:schemeClr val="accent5">
                    <a:lumMod val="75000"/>
                  </a:schemeClr>
                </a:solidFill>
              </a:rPr>
              <a:t>қауіп</a:t>
            </a:r>
            <a:r>
              <a:rPr lang="ru-RU" sz="4000" b="1" dirty="0">
                <a:solidFill>
                  <a:schemeClr val="accent5">
                    <a:lumMod val="75000"/>
                  </a:schemeClr>
                </a:solidFill>
              </a:rPr>
              <a:t> </a:t>
            </a:r>
            <a:r>
              <a:rPr lang="ru-RU" sz="4000" b="1" dirty="0" err="1">
                <a:solidFill>
                  <a:schemeClr val="accent5">
                    <a:lumMod val="75000"/>
                  </a:schemeClr>
                </a:solidFill>
              </a:rPr>
              <a:t>төндіреді</a:t>
            </a:r>
            <a:r>
              <a:rPr lang="ru-RU" sz="4000" b="1" dirty="0">
                <a:solidFill>
                  <a:schemeClr val="accent5">
                    <a:lumMod val="75000"/>
                  </a:schemeClr>
                </a:solidFill>
              </a:rPr>
              <a:t>:</a:t>
            </a:r>
            <a:endParaRPr lang="ru-RU" sz="40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1" y="1958463"/>
            <a:ext cx="4160520" cy="3120390"/>
          </a:xfrm>
          <a:prstGeom prst="rect">
            <a:avLst/>
          </a:prstGeom>
        </p:spPr>
      </p:pic>
      <p:sp>
        <p:nvSpPr>
          <p:cNvPr id="8" name="Объект 2"/>
          <p:cNvSpPr>
            <a:spLocks noGrp="1"/>
          </p:cNvSpPr>
          <p:nvPr>
            <p:ph idx="1"/>
          </p:nvPr>
        </p:nvSpPr>
        <p:spPr>
          <a:xfrm>
            <a:off x="4840768" y="2162923"/>
            <a:ext cx="7006046" cy="3220639"/>
          </a:xfrm>
        </p:spPr>
        <p:txBody>
          <a:bodyPr>
            <a:noAutofit/>
          </a:bodyPr>
          <a:lstStyle/>
          <a:p>
            <a:pPr marL="514350" indent="-514350">
              <a:buAutoNum type="arabicPeriod"/>
            </a:pPr>
            <a:r>
              <a:rPr lang="ru-RU" b="1" dirty="0" err="1">
                <a:solidFill>
                  <a:srgbClr val="002060"/>
                </a:solidFill>
              </a:rPr>
              <a:t>Денсаулыққа</a:t>
            </a:r>
            <a:r>
              <a:rPr lang="ru-RU" b="1" dirty="0">
                <a:solidFill>
                  <a:srgbClr val="002060"/>
                </a:solidFill>
              </a:rPr>
              <a:t> </a:t>
            </a:r>
            <a:r>
              <a:rPr lang="ru-RU" b="1" dirty="0" err="1">
                <a:solidFill>
                  <a:srgbClr val="002060"/>
                </a:solidFill>
              </a:rPr>
              <a:t>теріс</a:t>
            </a:r>
            <a:r>
              <a:rPr lang="ru-RU" b="1" dirty="0">
                <a:solidFill>
                  <a:srgbClr val="002060"/>
                </a:solidFill>
              </a:rPr>
              <a:t> </a:t>
            </a:r>
            <a:r>
              <a:rPr lang="ru-RU" b="1" dirty="0" err="1">
                <a:solidFill>
                  <a:srgbClr val="002060"/>
                </a:solidFill>
              </a:rPr>
              <a:t>әсер</a:t>
            </a:r>
            <a:r>
              <a:rPr lang="ru-RU" b="1" dirty="0">
                <a:solidFill>
                  <a:srgbClr val="002060"/>
                </a:solidFill>
              </a:rPr>
              <a:t> </a:t>
            </a:r>
            <a:r>
              <a:rPr lang="ru-RU" b="1" dirty="0" err="1">
                <a:solidFill>
                  <a:srgbClr val="002060"/>
                </a:solidFill>
              </a:rPr>
              <a:t>тигізу</a:t>
            </a:r>
            <a:r>
              <a:rPr lang="ru-RU" b="1" dirty="0">
                <a:solidFill>
                  <a:srgbClr val="002060"/>
                </a:solidFill>
              </a:rPr>
              <a:t> </a:t>
            </a:r>
          </a:p>
          <a:p>
            <a:pPr marL="514350" indent="-514350">
              <a:buAutoNum type="arabicPeriod"/>
            </a:pPr>
            <a:r>
              <a:rPr lang="ru-RU" b="1" dirty="0" err="1">
                <a:solidFill>
                  <a:srgbClr val="002060"/>
                </a:solidFill>
              </a:rPr>
              <a:t>Виртуалды</a:t>
            </a:r>
            <a:r>
              <a:rPr lang="ru-RU" b="1" dirty="0">
                <a:solidFill>
                  <a:srgbClr val="002060"/>
                </a:solidFill>
              </a:rPr>
              <a:t> </a:t>
            </a:r>
            <a:r>
              <a:rPr lang="ru-RU" b="1" dirty="0" err="1">
                <a:solidFill>
                  <a:srgbClr val="002060"/>
                </a:solidFill>
              </a:rPr>
              <a:t>ортаға</a:t>
            </a:r>
            <a:r>
              <a:rPr lang="ru-RU" b="1" dirty="0">
                <a:solidFill>
                  <a:srgbClr val="002060"/>
                </a:solidFill>
              </a:rPr>
              <a:t> </a:t>
            </a:r>
            <a:r>
              <a:rPr lang="ru-RU" b="1" dirty="0" err="1">
                <a:solidFill>
                  <a:srgbClr val="002060"/>
                </a:solidFill>
              </a:rPr>
              <a:t>терең</a:t>
            </a:r>
            <a:r>
              <a:rPr lang="ru-RU" b="1" dirty="0">
                <a:solidFill>
                  <a:srgbClr val="002060"/>
                </a:solidFill>
              </a:rPr>
              <a:t> </a:t>
            </a:r>
            <a:r>
              <a:rPr lang="ru-RU" b="1" dirty="0" err="1">
                <a:solidFill>
                  <a:srgbClr val="002060"/>
                </a:solidFill>
              </a:rPr>
              <a:t>ену</a:t>
            </a:r>
            <a:endParaRPr lang="ru-RU" b="1" dirty="0">
              <a:solidFill>
                <a:srgbClr val="002060"/>
              </a:solidFill>
            </a:endParaRPr>
          </a:p>
          <a:p>
            <a:pPr marL="514350" indent="-514350">
              <a:buAutoNum type="arabicPeriod"/>
            </a:pPr>
            <a:r>
              <a:rPr lang="ru-RU" b="1" dirty="0" err="1">
                <a:solidFill>
                  <a:srgbClr val="002060"/>
                </a:solidFill>
              </a:rPr>
              <a:t>Жағымсыз</a:t>
            </a:r>
            <a:r>
              <a:rPr lang="ru-RU" b="1" dirty="0">
                <a:solidFill>
                  <a:srgbClr val="002060"/>
                </a:solidFill>
              </a:rPr>
              <a:t> </a:t>
            </a:r>
            <a:r>
              <a:rPr lang="ru-RU" b="1" dirty="0" err="1">
                <a:solidFill>
                  <a:srgbClr val="002060"/>
                </a:solidFill>
              </a:rPr>
              <a:t>контентке</a:t>
            </a:r>
            <a:r>
              <a:rPr lang="ru-RU" b="1" dirty="0">
                <a:solidFill>
                  <a:srgbClr val="002060"/>
                </a:solidFill>
              </a:rPr>
              <a:t> тап болу</a:t>
            </a:r>
          </a:p>
          <a:p>
            <a:pPr marL="514350" indent="-514350">
              <a:buAutoNum type="arabicPeriod"/>
            </a:pPr>
            <a:r>
              <a:rPr lang="ru-RU" b="1" dirty="0" err="1">
                <a:solidFill>
                  <a:srgbClr val="002060"/>
                </a:solidFill>
              </a:rPr>
              <a:t>Бейтаныс</a:t>
            </a:r>
            <a:r>
              <a:rPr lang="ru-RU" b="1" dirty="0">
                <a:solidFill>
                  <a:srgbClr val="002060"/>
                </a:solidFill>
              </a:rPr>
              <a:t> </a:t>
            </a:r>
            <a:r>
              <a:rPr lang="ru-RU" b="1" dirty="0" err="1">
                <a:solidFill>
                  <a:srgbClr val="002060"/>
                </a:solidFill>
              </a:rPr>
              <a:t>адамдармен</a:t>
            </a:r>
            <a:r>
              <a:rPr lang="ru-RU" b="1" dirty="0">
                <a:solidFill>
                  <a:srgbClr val="002060"/>
                </a:solidFill>
              </a:rPr>
              <a:t> </a:t>
            </a:r>
            <a:r>
              <a:rPr lang="ru-RU" b="1" dirty="0" err="1">
                <a:solidFill>
                  <a:srgbClr val="002060"/>
                </a:solidFill>
              </a:rPr>
              <a:t>тілдесу</a:t>
            </a:r>
            <a:endParaRPr lang="ru-RU" b="1" dirty="0">
              <a:solidFill>
                <a:srgbClr val="002060"/>
              </a:solidFill>
            </a:endParaRPr>
          </a:p>
          <a:p>
            <a:pPr marL="514350" indent="-514350">
              <a:buAutoNum type="arabicPeriod"/>
            </a:pPr>
            <a:r>
              <a:rPr lang="ru-RU" b="1" dirty="0" err="1">
                <a:solidFill>
                  <a:srgbClr val="002060"/>
                </a:solidFill>
              </a:rPr>
              <a:t>Желіде</a:t>
            </a:r>
            <a:r>
              <a:rPr lang="ru-RU" b="1" dirty="0">
                <a:solidFill>
                  <a:srgbClr val="002060"/>
                </a:solidFill>
              </a:rPr>
              <a:t> </a:t>
            </a:r>
            <a:r>
              <a:rPr lang="ru-RU" b="1" dirty="0" err="1">
                <a:solidFill>
                  <a:srgbClr val="002060"/>
                </a:solidFill>
              </a:rPr>
              <a:t>бейтаныс</a:t>
            </a:r>
            <a:r>
              <a:rPr lang="ru-RU" b="1" dirty="0">
                <a:solidFill>
                  <a:srgbClr val="002060"/>
                </a:solidFill>
              </a:rPr>
              <a:t> </a:t>
            </a:r>
            <a:r>
              <a:rPr lang="ru-RU" b="1" dirty="0" err="1">
                <a:solidFill>
                  <a:srgbClr val="002060"/>
                </a:solidFill>
              </a:rPr>
              <a:t>адамдармен</a:t>
            </a:r>
            <a:r>
              <a:rPr lang="ru-RU" b="1" dirty="0">
                <a:solidFill>
                  <a:srgbClr val="002060"/>
                </a:solidFill>
              </a:rPr>
              <a:t> </a:t>
            </a:r>
            <a:r>
              <a:rPr lang="ru-RU" b="1" dirty="0" err="1">
                <a:solidFill>
                  <a:srgbClr val="002060"/>
                </a:solidFill>
              </a:rPr>
              <a:t>тілдесу</a:t>
            </a:r>
            <a:r>
              <a:rPr lang="ru-RU" b="1" dirty="0">
                <a:solidFill>
                  <a:srgbClr val="002060"/>
                </a:solidFill>
              </a:rPr>
              <a:t> </a:t>
            </a:r>
            <a:r>
              <a:rPr lang="ru-RU" b="1" dirty="0" err="1">
                <a:solidFill>
                  <a:srgbClr val="002060"/>
                </a:solidFill>
              </a:rPr>
              <a:t>шынайы</a:t>
            </a:r>
            <a:r>
              <a:rPr lang="ru-RU" b="1" dirty="0">
                <a:solidFill>
                  <a:srgbClr val="002060"/>
                </a:solidFill>
              </a:rPr>
              <a:t> </a:t>
            </a:r>
            <a:r>
              <a:rPr lang="ru-RU" b="1" dirty="0" err="1">
                <a:solidFill>
                  <a:srgbClr val="002060"/>
                </a:solidFill>
              </a:rPr>
              <a:t>өмірде</a:t>
            </a:r>
            <a:r>
              <a:rPr lang="ru-RU" b="1" dirty="0">
                <a:solidFill>
                  <a:srgbClr val="002060"/>
                </a:solidFill>
              </a:rPr>
              <a:t> </a:t>
            </a:r>
            <a:r>
              <a:rPr lang="ru-RU" b="1" dirty="0" err="1">
                <a:solidFill>
                  <a:srgbClr val="002060"/>
                </a:solidFill>
              </a:rPr>
              <a:t>жалғасын</a:t>
            </a:r>
            <a:r>
              <a:rPr lang="ru-RU" b="1" dirty="0">
                <a:solidFill>
                  <a:srgbClr val="002060"/>
                </a:solidFill>
              </a:rPr>
              <a:t> </a:t>
            </a:r>
            <a:r>
              <a:rPr lang="ru-RU" b="1" dirty="0" err="1">
                <a:solidFill>
                  <a:srgbClr val="002060"/>
                </a:solidFill>
              </a:rPr>
              <a:t>табуы</a:t>
            </a:r>
            <a:r>
              <a:rPr lang="ru-RU" b="1" dirty="0">
                <a:solidFill>
                  <a:srgbClr val="002060"/>
                </a:solidFill>
              </a:rPr>
              <a:t> </a:t>
            </a:r>
            <a:r>
              <a:rPr lang="ru-RU" b="1" dirty="0" err="1">
                <a:solidFill>
                  <a:srgbClr val="002060"/>
                </a:solidFill>
              </a:rPr>
              <a:t>мүмкін</a:t>
            </a:r>
            <a:endParaRPr lang="ru-RU" b="1" dirty="0">
              <a:solidFill>
                <a:srgbClr val="002060"/>
              </a:solidFill>
            </a:endParaRPr>
          </a:p>
        </p:txBody>
      </p:sp>
      <p:sp>
        <p:nvSpPr>
          <p:cNvPr id="9" name="Двойная волна 8"/>
          <p:cNvSpPr/>
          <p:nvPr/>
        </p:nvSpPr>
        <p:spPr>
          <a:xfrm>
            <a:off x="1019331" y="5638893"/>
            <a:ext cx="9998439" cy="929390"/>
          </a:xfrm>
          <a:prstGeom prst="doubleWav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614611" y="5768791"/>
            <a:ext cx="7168950" cy="646331"/>
          </a:xfrm>
          <a:prstGeom prst="rect">
            <a:avLst/>
          </a:prstGeom>
        </p:spPr>
        <p:txBody>
          <a:bodyPr wrap="none">
            <a:spAutoFit/>
          </a:bodyPr>
          <a:lstStyle/>
          <a:p>
            <a:r>
              <a:rPr lang="ru-RU" sz="3600" i="1" dirty="0">
                <a:solidFill>
                  <a:schemeClr val="accent5">
                    <a:lumMod val="75000"/>
                  </a:schemeClr>
                </a:solidFill>
                <a:effectLst>
                  <a:outerShdw blurRad="38100" dist="38100" dir="2700000" algn="tl">
                    <a:srgbClr val="000000">
                      <a:alpha val="43137"/>
                    </a:srgbClr>
                  </a:outerShdw>
                </a:effectLst>
              </a:rPr>
              <a:t>Ал </a:t>
            </a:r>
            <a:r>
              <a:rPr lang="ru-RU" sz="3600" i="1" dirty="0" err="1">
                <a:solidFill>
                  <a:schemeClr val="accent5">
                    <a:lumMod val="75000"/>
                  </a:schemeClr>
                </a:solidFill>
                <a:effectLst>
                  <a:outerShdw blurRad="38100" dist="38100" dir="2700000" algn="tl">
                    <a:srgbClr val="000000">
                      <a:alpha val="43137"/>
                    </a:srgbClr>
                  </a:outerShdw>
                </a:effectLst>
              </a:rPr>
              <a:t>сендер</a:t>
            </a:r>
            <a:r>
              <a:rPr lang="ru-RU" sz="3600" i="1" dirty="0">
                <a:solidFill>
                  <a:schemeClr val="accent5">
                    <a:lumMod val="75000"/>
                  </a:schemeClr>
                </a:solidFill>
                <a:effectLst>
                  <a:outerShdw blurRad="38100" dist="38100" dir="2700000" algn="tl">
                    <a:srgbClr val="000000">
                      <a:alpha val="43137"/>
                    </a:srgbClr>
                  </a:outerShdw>
                </a:effectLst>
              </a:rPr>
              <a:t> </a:t>
            </a:r>
            <a:r>
              <a:rPr lang="ru-RU" sz="3600" i="1" dirty="0" err="1">
                <a:solidFill>
                  <a:schemeClr val="accent5">
                    <a:lumMod val="75000"/>
                  </a:schemeClr>
                </a:solidFill>
                <a:effectLst>
                  <a:outerShdw blurRad="38100" dist="38100" dir="2700000" algn="tl">
                    <a:srgbClr val="000000">
                      <a:alpha val="43137"/>
                    </a:srgbClr>
                  </a:outerShdw>
                </a:effectLst>
              </a:rPr>
              <a:t>осымен</a:t>
            </a:r>
            <a:r>
              <a:rPr lang="ru-RU" sz="3600" i="1" dirty="0">
                <a:solidFill>
                  <a:schemeClr val="accent5">
                    <a:lumMod val="75000"/>
                  </a:schemeClr>
                </a:solidFill>
                <a:effectLst>
                  <a:outerShdw blurRad="38100" dist="38100" dir="2700000" algn="tl">
                    <a:srgbClr val="000000">
                      <a:alpha val="43137"/>
                    </a:srgbClr>
                  </a:outerShdw>
                </a:effectLst>
              </a:rPr>
              <a:t> </a:t>
            </a:r>
            <a:r>
              <a:rPr lang="ru-RU" sz="3600" i="1" dirty="0" err="1">
                <a:solidFill>
                  <a:schemeClr val="accent5">
                    <a:lumMod val="75000"/>
                  </a:schemeClr>
                </a:solidFill>
                <a:effectLst>
                  <a:outerShdw blurRad="38100" dist="38100" dir="2700000" algn="tl">
                    <a:srgbClr val="000000">
                      <a:alpha val="43137"/>
                    </a:srgbClr>
                  </a:outerShdw>
                </a:effectLst>
              </a:rPr>
              <a:t>келісесіңдер</a:t>
            </a:r>
            <a:r>
              <a:rPr lang="ru-RU" sz="3600" i="1" dirty="0">
                <a:solidFill>
                  <a:schemeClr val="accent5">
                    <a:lumMod val="75000"/>
                  </a:schemeClr>
                </a:solidFill>
                <a:effectLst>
                  <a:outerShdw blurRad="38100" dist="38100" dir="2700000" algn="tl">
                    <a:srgbClr val="000000">
                      <a:alpha val="43137"/>
                    </a:srgbClr>
                  </a:outerShdw>
                </a:effectLst>
              </a:rPr>
              <a:t> </a:t>
            </a:r>
            <a:r>
              <a:rPr lang="ru-RU" sz="3600" i="1" dirty="0" err="1">
                <a:solidFill>
                  <a:schemeClr val="accent5">
                    <a:lumMod val="75000"/>
                  </a:schemeClr>
                </a:solidFill>
                <a:effectLst>
                  <a:outerShdw blurRad="38100" dist="38100" dir="2700000" algn="tl">
                    <a:srgbClr val="000000">
                      <a:alpha val="43137"/>
                    </a:srgbClr>
                  </a:outerShdw>
                </a:effectLst>
              </a:rPr>
              <a:t>ме</a:t>
            </a:r>
            <a:r>
              <a:rPr lang="ru-RU" sz="3600" i="1" dirty="0">
                <a:solidFill>
                  <a:schemeClr val="accent5">
                    <a:lumMod val="7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2790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50409"/>
            <a:ext cx="10515600" cy="1325563"/>
          </a:xfrm>
          <a:solidFill>
            <a:schemeClr val="accent5">
              <a:lumMod val="20000"/>
              <a:lumOff val="80000"/>
            </a:schemeClr>
          </a:solidFill>
          <a:effectLst>
            <a:glow rad="228600">
              <a:schemeClr val="accent5">
                <a:satMod val="175000"/>
                <a:alpha val="40000"/>
              </a:schemeClr>
            </a:glow>
          </a:effectLst>
        </p:spPr>
        <p:txBody>
          <a:bodyPr>
            <a:normAutofit/>
          </a:bodyPr>
          <a:lstStyle/>
          <a:p>
            <a:pPr algn="ctr"/>
            <a:r>
              <a:rPr lang="ru-RU" b="1" dirty="0" err="1">
                <a:solidFill>
                  <a:schemeClr val="accent5">
                    <a:lumMod val="75000"/>
                  </a:schemeClr>
                </a:solidFill>
                <a:latin typeface="+mn-lt"/>
              </a:rPr>
              <a:t>Гаджеттер</a:t>
            </a:r>
            <a:r>
              <a:rPr lang="ru-RU" b="1" dirty="0">
                <a:solidFill>
                  <a:schemeClr val="accent5">
                    <a:lumMod val="75000"/>
                  </a:schemeClr>
                </a:solidFill>
                <a:latin typeface="+mn-lt"/>
              </a:rPr>
              <a:t> мен Интернет </a:t>
            </a:r>
            <a:r>
              <a:rPr lang="ru-RU" b="1" dirty="0" err="1">
                <a:solidFill>
                  <a:schemeClr val="accent5">
                    <a:lumMod val="75000"/>
                  </a:schemeClr>
                </a:solidFill>
                <a:latin typeface="+mn-lt"/>
              </a:rPr>
              <a:t>тәуелділік</a:t>
            </a:r>
            <a:r>
              <a:rPr lang="ru-RU" b="1" dirty="0">
                <a:solidFill>
                  <a:schemeClr val="accent5">
                    <a:lumMod val="75000"/>
                  </a:schemeClr>
                </a:solidFill>
                <a:latin typeface="+mn-lt"/>
              </a:rPr>
              <a:t> </a:t>
            </a:r>
            <a:r>
              <a:rPr lang="ru-RU" b="1" dirty="0" err="1">
                <a:solidFill>
                  <a:schemeClr val="accent5">
                    <a:lumMod val="75000"/>
                  </a:schemeClr>
                </a:solidFill>
                <a:latin typeface="+mn-lt"/>
              </a:rPr>
              <a:t>тудыра</a:t>
            </a:r>
            <a:r>
              <a:rPr lang="ru-RU" b="1" dirty="0">
                <a:solidFill>
                  <a:schemeClr val="accent5">
                    <a:lumMod val="75000"/>
                  </a:schemeClr>
                </a:solidFill>
                <a:latin typeface="+mn-lt"/>
              </a:rPr>
              <a:t> ала </a:t>
            </a:r>
            <a:r>
              <a:rPr lang="ru-RU" b="1" dirty="0" err="1">
                <a:solidFill>
                  <a:schemeClr val="accent5">
                    <a:lumMod val="75000"/>
                  </a:schemeClr>
                </a:solidFill>
                <a:latin typeface="+mn-lt"/>
              </a:rPr>
              <a:t>ма</a:t>
            </a:r>
            <a:r>
              <a:rPr lang="ru-RU" b="1" dirty="0">
                <a:solidFill>
                  <a:schemeClr val="accent5">
                    <a:lumMod val="75000"/>
                  </a:schemeClr>
                </a:solidFill>
                <a:latin typeface="+mn-lt"/>
              </a:rPr>
              <a:t>?</a:t>
            </a: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6128" y="2073818"/>
            <a:ext cx="4807124" cy="4351338"/>
          </a:xfrm>
        </p:spPr>
      </p:pic>
    </p:spTree>
    <p:extLst>
      <p:ext uri="{BB962C8B-B14F-4D97-AF65-F5344CB8AC3E}">
        <p14:creationId xmlns:p14="http://schemas.microsoft.com/office/powerpoint/2010/main" val="172107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166" y="251621"/>
            <a:ext cx="11499668" cy="1005840"/>
          </a:xfrm>
          <a:solidFill>
            <a:schemeClr val="accent1">
              <a:lumMod val="20000"/>
              <a:lumOff val="80000"/>
            </a:schemeClr>
          </a:solidFill>
          <a:effectLst>
            <a:glow rad="228600">
              <a:schemeClr val="accent5">
                <a:satMod val="175000"/>
                <a:alpha val="40000"/>
              </a:schemeClr>
            </a:glow>
          </a:effectLst>
        </p:spPr>
        <p:txBody>
          <a:bodyPr>
            <a:noAutofit/>
          </a:bodyPr>
          <a:lstStyle/>
          <a:p>
            <a:pPr algn="ctr"/>
            <a:r>
              <a:rPr lang="ru-RU" sz="3600" b="1" dirty="0" err="1">
                <a:solidFill>
                  <a:schemeClr val="accent5">
                    <a:lumMod val="75000"/>
                  </a:schemeClr>
                </a:solidFill>
                <a:latin typeface="+mn-lt"/>
              </a:rPr>
              <a:t>Компьютерге</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тәуелдідік</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тууына</a:t>
            </a:r>
            <a:r>
              <a:rPr lang="ru-RU" sz="3600" b="1" dirty="0">
                <a:solidFill>
                  <a:schemeClr val="accent5">
                    <a:lumMod val="75000"/>
                  </a:schemeClr>
                </a:solidFill>
                <a:latin typeface="+mn-lt"/>
              </a:rPr>
              <a:t> не </a:t>
            </a:r>
            <a:r>
              <a:rPr lang="ru-RU" sz="3600" b="1" dirty="0" err="1">
                <a:solidFill>
                  <a:schemeClr val="accent5">
                    <a:lumMod val="75000"/>
                  </a:schemeClr>
                </a:solidFill>
                <a:latin typeface="+mn-lt"/>
              </a:rPr>
              <a:t>себепші</a:t>
            </a:r>
            <a:r>
              <a:rPr lang="ru-RU" sz="3600" b="1" dirty="0">
                <a:solidFill>
                  <a:schemeClr val="accent5">
                    <a:lumMod val="75000"/>
                  </a:schemeClr>
                </a:solidFill>
                <a:latin typeface="+mn-lt"/>
              </a:rPr>
              <a:t> бола </a:t>
            </a:r>
            <a:r>
              <a:rPr lang="ru-RU" sz="3600" b="1" dirty="0" err="1">
                <a:solidFill>
                  <a:schemeClr val="accent5">
                    <a:lumMod val="75000"/>
                  </a:schemeClr>
                </a:solidFill>
                <a:latin typeface="+mn-lt"/>
              </a:rPr>
              <a:t>алады</a:t>
            </a:r>
            <a:r>
              <a:rPr lang="ru-RU" sz="3600" b="1" dirty="0">
                <a:solidFill>
                  <a:schemeClr val="accent5">
                    <a:lumMod val="75000"/>
                  </a:schemeClr>
                </a:solidFill>
                <a:latin typeface="+mn-lt"/>
              </a:rPr>
              <a:t>?</a:t>
            </a:r>
          </a:p>
        </p:txBody>
      </p:sp>
      <p:sp>
        <p:nvSpPr>
          <p:cNvPr id="3" name="Объект 2"/>
          <p:cNvSpPr>
            <a:spLocks noGrp="1"/>
          </p:cNvSpPr>
          <p:nvPr>
            <p:ph idx="1"/>
          </p:nvPr>
        </p:nvSpPr>
        <p:spPr>
          <a:xfrm>
            <a:off x="178525" y="1495846"/>
            <a:ext cx="11834949" cy="4849276"/>
          </a:xfrm>
        </p:spPr>
        <p:txBody>
          <a:bodyPr>
            <a:noAutofit/>
          </a:bodyPr>
          <a:lstStyle/>
          <a:p>
            <a:pPr lvl="0">
              <a:lnSpc>
                <a:spcPct val="100000"/>
              </a:lnSpc>
              <a:spcBef>
                <a:spcPts val="400"/>
              </a:spcBef>
              <a:spcAft>
                <a:spcPts val="400"/>
              </a:spcAft>
            </a:pP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Қатарластармен</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қарым-қатынас</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жетіспеушілігі</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lvl="0">
              <a:lnSpc>
                <a:spcPct val="100000"/>
              </a:lnSpc>
              <a:spcBef>
                <a:spcPts val="400"/>
              </a:spcBef>
              <a:spcAft>
                <a:spcPts val="400"/>
              </a:spcAft>
            </a:pP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Ата-ана</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тарапынан</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жеткілікті</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көңіл</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бөлінбеуі</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lvl="0">
              <a:lnSpc>
                <a:spcPct val="100000"/>
              </a:lnSpc>
              <a:spcBef>
                <a:spcPts val="400"/>
              </a:spcBef>
              <a:spcAft>
                <a:spcPts val="400"/>
              </a:spcAft>
            </a:pP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Өз-өзіне</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өз</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күшіне</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сенбеушілік</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ұялшақтық</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00000"/>
              </a:lnSpc>
              <a:spcBef>
                <a:spcPts val="400"/>
              </a:spcBef>
              <a:spcAft>
                <a:spcPts val="400"/>
              </a:spcAft>
            </a:pP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Барлығы</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сияқты</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болуды</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қалау</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lvl="0">
              <a:lnSpc>
                <a:spcPct val="100000"/>
              </a:lnSpc>
              <a:spcBef>
                <a:spcPts val="400"/>
              </a:spcBef>
              <a:spcAft>
                <a:spcPts val="400"/>
              </a:spcAft>
            </a:pP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Ермек</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не хобби,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компьютермен</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байланысы</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жоқ</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кез-келген</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басқа</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қызығушылықтардың</a:t>
            </a:r>
            <a:r>
              <a:rPr lang="ru-RU" sz="22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chemeClr val="tx1"/>
                </a:solidFill>
                <a:latin typeface="Tahoma" panose="020B0604030504040204" pitchFamily="34" charset="0"/>
                <a:ea typeface="Tahoma" panose="020B0604030504040204" pitchFamily="34" charset="0"/>
                <a:cs typeface="Tahoma" panose="020B0604030504040204" pitchFamily="34" charset="0"/>
              </a:rPr>
              <a:t>жоқтығы</a:t>
            </a:r>
            <a:endParaRPr lang="ru-RU" sz="2200"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400"/>
              </a:spcBef>
              <a:spcAft>
                <a:spcPts val="400"/>
              </a:spcAft>
            </a:pP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Стресске</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төмен</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төзімділік</a:t>
            </a:r>
            <a:endPar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400"/>
              </a:spcBef>
              <a:spcAft>
                <a:spcPts val="400"/>
              </a:spcAft>
            </a:pPr>
            <a:r>
              <a:rPr lang="ru-RU" sz="2200" b="1" dirty="0">
                <a:latin typeface="Tahoma" panose="020B0604030504040204" pitchFamily="34" charset="0"/>
                <a:ea typeface="Tahoma" panose="020B0604030504040204" pitchFamily="34" charset="0"/>
                <a:cs typeface="Tahoma" panose="020B0604030504040204" pitchFamily="34" charset="0"/>
              </a:rPr>
              <a:t>Дау-</a:t>
            </a:r>
            <a:r>
              <a:rPr lang="ru-RU" sz="2200" b="1" dirty="0" err="1">
                <a:latin typeface="Tahoma" panose="020B0604030504040204" pitchFamily="34" charset="0"/>
                <a:ea typeface="Tahoma" panose="020B0604030504040204" pitchFamily="34" charset="0"/>
                <a:cs typeface="Tahoma" panose="020B0604030504040204" pitchFamily="34" charset="0"/>
              </a:rPr>
              <a:t>жанжалдарды</a:t>
            </a:r>
            <a:r>
              <a:rPr lang="ru-RU" sz="2200" b="1" dirty="0">
                <a:latin typeface="Tahoma" panose="020B0604030504040204" pitchFamily="34" charset="0"/>
                <a:ea typeface="Tahoma" panose="020B0604030504040204" pitchFamily="34" charset="0"/>
                <a:cs typeface="Tahoma" panose="020B0604030504040204" pitchFamily="34" charset="0"/>
              </a:rPr>
              <a:t> </a:t>
            </a:r>
            <a:r>
              <a:rPr lang="ru-RU" sz="2200" b="1" dirty="0" err="1">
                <a:latin typeface="Tahoma" panose="020B0604030504040204" pitchFamily="34" charset="0"/>
                <a:ea typeface="Tahoma" panose="020B0604030504040204" pitchFamily="34" charset="0"/>
                <a:cs typeface="Tahoma" panose="020B0604030504040204" pitchFamily="34" charset="0"/>
              </a:rPr>
              <a:t>шеше</a:t>
            </a:r>
            <a:r>
              <a:rPr lang="ru-RU" sz="2200" b="1" dirty="0">
                <a:latin typeface="Tahoma" panose="020B0604030504040204" pitchFamily="34" charset="0"/>
                <a:ea typeface="Tahoma" panose="020B0604030504040204" pitchFamily="34" charset="0"/>
                <a:cs typeface="Tahoma" panose="020B0604030504040204" pitchFamily="34" charset="0"/>
              </a:rPr>
              <a:t> алмау</a:t>
            </a:r>
          </a:p>
          <a:p>
            <a:pPr>
              <a:lnSpc>
                <a:spcPct val="100000"/>
              </a:lnSpc>
              <a:spcBef>
                <a:spcPts val="400"/>
              </a:spcBef>
              <a:spcAft>
                <a:spcPts val="400"/>
              </a:spcAft>
            </a:pP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Қиындықтардан</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қашып</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кетуді</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қалау</a:t>
            </a:r>
            <a:endPar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400"/>
              </a:spcBef>
              <a:spcAft>
                <a:spcPts val="400"/>
              </a:spcAft>
            </a:pPr>
            <a:r>
              <a:rPr lang="ru-RU" sz="2200" b="1" dirty="0" err="1">
                <a:latin typeface="Tahoma" panose="020B0604030504040204" pitchFamily="34" charset="0"/>
                <a:ea typeface="Tahoma" panose="020B0604030504040204" pitchFamily="34" charset="0"/>
                <a:cs typeface="Tahoma" panose="020B0604030504040204" pitchFamily="34" charset="0"/>
              </a:rPr>
              <a:t>Қатарластармен</a:t>
            </a:r>
            <a:r>
              <a:rPr lang="ru-RU" sz="2200" b="1" dirty="0">
                <a:latin typeface="Tahoma" panose="020B0604030504040204" pitchFamily="34" charset="0"/>
                <a:ea typeface="Tahoma" panose="020B0604030504040204" pitchFamily="34" charset="0"/>
                <a:cs typeface="Tahoma" panose="020B0604030504040204" pitchFamily="34" charset="0"/>
              </a:rPr>
              <a:t> </a:t>
            </a:r>
            <a:r>
              <a:rPr lang="ru-RU" sz="2200" b="1" dirty="0" err="1">
                <a:latin typeface="Tahoma" panose="020B0604030504040204" pitchFamily="34" charset="0"/>
                <a:ea typeface="Tahoma" panose="020B0604030504040204" pitchFamily="34" charset="0"/>
                <a:cs typeface="Tahoma" panose="020B0604030504040204" pitchFamily="34" charset="0"/>
              </a:rPr>
              <a:t>және</a:t>
            </a:r>
            <a:r>
              <a:rPr lang="ru-RU" sz="2200" b="1" dirty="0">
                <a:latin typeface="Tahoma" panose="020B0604030504040204" pitchFamily="34" charset="0"/>
                <a:ea typeface="Tahoma" panose="020B0604030504040204" pitchFamily="34" charset="0"/>
                <a:cs typeface="Tahoma" panose="020B0604030504040204" pitchFamily="34" charset="0"/>
              </a:rPr>
              <a:t> </a:t>
            </a:r>
            <a:r>
              <a:rPr lang="ru-RU" sz="2200" b="1" dirty="0" err="1">
                <a:latin typeface="Tahoma" panose="020B0604030504040204" pitchFamily="34" charset="0"/>
                <a:ea typeface="Tahoma" panose="020B0604030504040204" pitchFamily="34" charset="0"/>
                <a:cs typeface="Tahoma" panose="020B0604030504040204" pitchFamily="34" charset="0"/>
              </a:rPr>
              <a:t>қарама-қарсы</a:t>
            </a:r>
            <a:r>
              <a:rPr lang="ru-RU" sz="2200" b="1" dirty="0">
                <a:latin typeface="Tahoma" panose="020B0604030504040204" pitchFamily="34" charset="0"/>
                <a:ea typeface="Tahoma" panose="020B0604030504040204" pitchFamily="34" charset="0"/>
                <a:cs typeface="Tahoma" panose="020B0604030504040204" pitchFamily="34" charset="0"/>
              </a:rPr>
              <a:t> </a:t>
            </a:r>
            <a:r>
              <a:rPr lang="ru-RU" sz="2200" b="1" dirty="0" err="1">
                <a:latin typeface="Tahoma" panose="020B0604030504040204" pitchFamily="34" charset="0"/>
                <a:ea typeface="Tahoma" panose="020B0604030504040204" pitchFamily="34" charset="0"/>
                <a:cs typeface="Tahoma" panose="020B0604030504040204" pitchFamily="34" charset="0"/>
              </a:rPr>
              <a:t>жынысты</a:t>
            </a:r>
            <a:r>
              <a:rPr lang="ru-RU" sz="2200" b="1" dirty="0">
                <a:latin typeface="Tahoma" panose="020B0604030504040204" pitchFamily="34" charset="0"/>
                <a:ea typeface="Tahoma" panose="020B0604030504040204" pitchFamily="34" charset="0"/>
                <a:cs typeface="Tahoma" panose="020B0604030504040204" pitchFamily="34" charset="0"/>
              </a:rPr>
              <a:t> </a:t>
            </a:r>
            <a:r>
              <a:rPr lang="ru-RU" sz="2200" b="1" dirty="0" err="1">
                <a:latin typeface="Tahoma" panose="020B0604030504040204" pitchFamily="34" charset="0"/>
                <a:ea typeface="Tahoma" panose="020B0604030504040204" pitchFamily="34" charset="0"/>
                <a:cs typeface="Tahoma" panose="020B0604030504040204" pitchFamily="34" charset="0"/>
              </a:rPr>
              <a:t>адамдармен</a:t>
            </a:r>
            <a:r>
              <a:rPr lang="ru-RU" sz="2200" b="1" dirty="0">
                <a:latin typeface="Tahoma" panose="020B0604030504040204" pitchFamily="34" charset="0"/>
                <a:ea typeface="Tahoma" panose="020B0604030504040204" pitchFamily="34" charset="0"/>
                <a:cs typeface="Tahoma" panose="020B0604030504040204" pitchFamily="34" charset="0"/>
              </a:rPr>
              <a:t> </a:t>
            </a:r>
            <a:r>
              <a:rPr lang="ru-RU" sz="2200" b="1" dirty="0" err="1">
                <a:latin typeface="Tahoma" panose="020B0604030504040204" pitchFamily="34" charset="0"/>
                <a:ea typeface="Tahoma" panose="020B0604030504040204" pitchFamily="34" charset="0"/>
                <a:cs typeface="Tahoma" panose="020B0604030504040204" pitchFamily="34" charset="0"/>
              </a:rPr>
              <a:t>қарым-қатынас</a:t>
            </a:r>
            <a:r>
              <a:rPr lang="ru-RU" sz="2200" b="1" dirty="0">
                <a:latin typeface="Tahoma" panose="020B0604030504040204" pitchFamily="34" charset="0"/>
                <a:ea typeface="Tahoma" panose="020B0604030504040204" pitchFamily="34" charset="0"/>
                <a:cs typeface="Tahoma" panose="020B0604030504040204" pitchFamily="34" charset="0"/>
              </a:rPr>
              <a:t> </a:t>
            </a:r>
            <a:r>
              <a:rPr lang="ru-RU" sz="2200" b="1" dirty="0" err="1">
                <a:latin typeface="Tahoma" panose="020B0604030504040204" pitchFamily="34" charset="0"/>
                <a:ea typeface="Tahoma" panose="020B0604030504040204" pitchFamily="34" charset="0"/>
                <a:cs typeface="Tahoma" panose="020B0604030504040204" pitchFamily="34" charset="0"/>
              </a:rPr>
              <a:t>құра</a:t>
            </a:r>
            <a:r>
              <a:rPr lang="ru-RU" sz="2200" b="1" dirty="0">
                <a:latin typeface="Tahoma" panose="020B0604030504040204" pitchFamily="34" charset="0"/>
                <a:ea typeface="Tahoma" panose="020B0604030504040204" pitchFamily="34" charset="0"/>
                <a:cs typeface="Tahoma" panose="020B0604030504040204" pitchFamily="34" charset="0"/>
              </a:rPr>
              <a:t> алмау</a:t>
            </a:r>
          </a:p>
          <a:p>
            <a:pPr>
              <a:lnSpc>
                <a:spcPct val="100000"/>
              </a:lnSpc>
              <a:spcBef>
                <a:spcPts val="400"/>
              </a:spcBef>
              <a:spcAft>
                <a:spcPts val="400"/>
              </a:spcAft>
            </a:pP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Ұжымда</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нашар</a:t>
            </a:r>
            <a:r>
              <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бейімделу</a:t>
            </a:r>
            <a:endParaRPr lang="ru-RU" sz="2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513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876" y="397904"/>
            <a:ext cx="9052560" cy="823595"/>
          </a:xfrm>
          <a:solidFill>
            <a:schemeClr val="accent1">
              <a:lumMod val="20000"/>
              <a:lumOff val="80000"/>
            </a:schemeClr>
          </a:solidFill>
          <a:effectLst>
            <a:glow rad="228600">
              <a:schemeClr val="accent5">
                <a:satMod val="175000"/>
                <a:alpha val="40000"/>
              </a:schemeClr>
            </a:glow>
          </a:effectLst>
        </p:spPr>
        <p:txBody>
          <a:bodyPr>
            <a:normAutofit/>
          </a:bodyPr>
          <a:lstStyle/>
          <a:p>
            <a:pPr algn="ctr"/>
            <a:r>
              <a:rPr lang="ru-RU" sz="3600" b="1" dirty="0" err="1">
                <a:solidFill>
                  <a:schemeClr val="accent5">
                    <a:lumMod val="75000"/>
                  </a:schemeClr>
                </a:solidFill>
                <a:latin typeface="+mn-lt"/>
              </a:rPr>
              <a:t>Менде</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Интернетке</a:t>
            </a:r>
            <a:r>
              <a:rPr lang="ru-RU" sz="3600" b="1" dirty="0">
                <a:solidFill>
                  <a:schemeClr val="accent5">
                    <a:lumMod val="75000"/>
                  </a:schemeClr>
                </a:solidFill>
                <a:latin typeface="+mn-lt"/>
              </a:rPr>
              <a:t> </a:t>
            </a:r>
            <a:r>
              <a:rPr lang="ru-RU" sz="3600" b="1" dirty="0" err="1">
                <a:solidFill>
                  <a:schemeClr val="accent5">
                    <a:lumMod val="75000"/>
                  </a:schemeClr>
                </a:solidFill>
                <a:latin typeface="+mn-lt"/>
              </a:rPr>
              <a:t>тәуелділік</a:t>
            </a:r>
            <a:r>
              <a:rPr lang="ru-RU" sz="3600" b="1" dirty="0">
                <a:solidFill>
                  <a:schemeClr val="accent5">
                    <a:lumMod val="75000"/>
                  </a:schemeClr>
                </a:solidFill>
                <a:latin typeface="+mn-lt"/>
              </a:rPr>
              <a:t> бар </a:t>
            </a:r>
            <a:r>
              <a:rPr lang="ru-RU" sz="3600" b="1" dirty="0" err="1">
                <a:solidFill>
                  <a:schemeClr val="accent5">
                    <a:lumMod val="75000"/>
                  </a:schemeClr>
                </a:solidFill>
                <a:latin typeface="+mn-lt"/>
              </a:rPr>
              <a:t>ма</a:t>
            </a:r>
            <a:r>
              <a:rPr lang="ru-RU" sz="3600" b="1" dirty="0">
                <a:solidFill>
                  <a:schemeClr val="accent5">
                    <a:lumMod val="75000"/>
                  </a:schemeClr>
                </a:solidFill>
                <a:latin typeface="+mn-lt"/>
              </a:rPr>
              <a:t>?</a:t>
            </a:r>
          </a:p>
        </p:txBody>
      </p:sp>
      <p:sp>
        <p:nvSpPr>
          <p:cNvPr id="3" name="Объект 2"/>
          <p:cNvSpPr>
            <a:spLocks noGrp="1"/>
          </p:cNvSpPr>
          <p:nvPr>
            <p:ph idx="1"/>
          </p:nvPr>
        </p:nvSpPr>
        <p:spPr>
          <a:xfrm>
            <a:off x="635816" y="1925878"/>
            <a:ext cx="10515600" cy="4351338"/>
          </a:xfrm>
        </p:spPr>
        <p:txBody>
          <a:bodyPr>
            <a:normAutofit/>
          </a:bodyPr>
          <a:lstStyle/>
          <a:p>
            <a:pPr>
              <a:lnSpc>
                <a:spcPct val="100000"/>
              </a:lnSpc>
              <a:spcBef>
                <a:spcPts val="600"/>
              </a:spcBef>
              <a:spcAft>
                <a:spcPts val="600"/>
              </a:spcAft>
              <a:buFont typeface="Wingdings" panose="05000000000000000000" pitchFamily="2" charset="2"/>
              <a:buChar char="ü"/>
            </a:pPr>
            <a:r>
              <a:rPr lang="ru-RU" sz="3200" b="1" dirty="0"/>
              <a:t> </a:t>
            </a:r>
            <a:r>
              <a:rPr lang="ru-RU" sz="3200" b="1" dirty="0" err="1"/>
              <a:t>Интернетте</a:t>
            </a:r>
            <a:r>
              <a:rPr lang="ru-RU" sz="3200" b="1" dirty="0"/>
              <a:t> </a:t>
            </a:r>
            <a:r>
              <a:rPr lang="ru-RU" sz="3200" b="1" dirty="0" err="1"/>
              <a:t>қанша</a:t>
            </a:r>
            <a:r>
              <a:rPr lang="ru-RU" sz="3200" b="1" dirty="0"/>
              <a:t> </a:t>
            </a:r>
            <a:r>
              <a:rPr lang="ru-RU" sz="3200" b="1" dirty="0" err="1"/>
              <a:t>уақыт</a:t>
            </a:r>
            <a:r>
              <a:rPr lang="ru-RU" sz="3200" b="1" dirty="0"/>
              <a:t> </a:t>
            </a:r>
            <a:r>
              <a:rPr lang="ru-RU" sz="3200" b="1" dirty="0" err="1"/>
              <a:t>өткізетініңді</a:t>
            </a:r>
            <a:r>
              <a:rPr lang="ru-RU" sz="3200" b="1" dirty="0"/>
              <a:t> </a:t>
            </a:r>
            <a:r>
              <a:rPr lang="ru-RU" sz="3200" b="1" dirty="0" err="1"/>
              <a:t>есепте</a:t>
            </a:r>
            <a:endParaRPr lang="ru-RU" sz="3200" b="1" dirty="0"/>
          </a:p>
          <a:p>
            <a:pPr>
              <a:lnSpc>
                <a:spcPct val="100000"/>
              </a:lnSpc>
              <a:spcBef>
                <a:spcPts val="600"/>
              </a:spcBef>
              <a:spcAft>
                <a:spcPts val="600"/>
              </a:spcAft>
              <a:buFont typeface="Wingdings" panose="05000000000000000000" pitchFamily="2" charset="2"/>
              <a:buChar char="ü"/>
            </a:pPr>
            <a:r>
              <a:rPr lang="ru-RU" sz="3200" b="1" dirty="0">
                <a:solidFill>
                  <a:srgbClr val="0070C0"/>
                </a:solidFill>
              </a:rPr>
              <a:t> </a:t>
            </a:r>
            <a:r>
              <a:rPr lang="ru-RU" sz="3200" b="1" dirty="0" err="1">
                <a:solidFill>
                  <a:srgbClr val="0070C0"/>
                </a:solidFill>
              </a:rPr>
              <a:t>Әдетте</a:t>
            </a:r>
            <a:r>
              <a:rPr lang="ru-RU" sz="3200" b="1" dirty="0">
                <a:solidFill>
                  <a:srgbClr val="0070C0"/>
                </a:solidFill>
              </a:rPr>
              <a:t> </a:t>
            </a:r>
            <a:r>
              <a:rPr lang="ru-RU" sz="3200" b="1" dirty="0" err="1">
                <a:solidFill>
                  <a:srgbClr val="0070C0"/>
                </a:solidFill>
              </a:rPr>
              <a:t>Интернетте</a:t>
            </a:r>
            <a:r>
              <a:rPr lang="ru-RU" sz="3200" b="1" dirty="0">
                <a:solidFill>
                  <a:srgbClr val="0070C0"/>
                </a:solidFill>
              </a:rPr>
              <a:t> не </a:t>
            </a:r>
            <a:r>
              <a:rPr lang="ru-RU" sz="3200" b="1" dirty="0" err="1">
                <a:solidFill>
                  <a:srgbClr val="0070C0"/>
                </a:solidFill>
              </a:rPr>
              <a:t>істейсің</a:t>
            </a:r>
            <a:r>
              <a:rPr lang="ru-RU" sz="3200" b="1" dirty="0">
                <a:solidFill>
                  <a:srgbClr val="0070C0"/>
                </a:solidFill>
              </a:rPr>
              <a:t>? </a:t>
            </a:r>
          </a:p>
          <a:p>
            <a:pPr>
              <a:lnSpc>
                <a:spcPct val="100000"/>
              </a:lnSpc>
              <a:spcBef>
                <a:spcPts val="600"/>
              </a:spcBef>
              <a:spcAft>
                <a:spcPts val="600"/>
              </a:spcAft>
              <a:buFont typeface="Wingdings" panose="05000000000000000000" pitchFamily="2" charset="2"/>
              <a:buChar char="ü"/>
            </a:pPr>
            <a:r>
              <a:rPr lang="ru-RU" sz="3200" b="1" dirty="0"/>
              <a:t> </a:t>
            </a:r>
            <a:r>
              <a:rPr lang="ru-RU" sz="3200" b="1" dirty="0" err="1"/>
              <a:t>Өзіңнің</a:t>
            </a:r>
            <a:r>
              <a:rPr lang="ru-RU" sz="3200" b="1" dirty="0"/>
              <a:t> </a:t>
            </a:r>
            <a:r>
              <a:rPr lang="ru-RU" sz="3200" b="1" dirty="0" err="1"/>
              <a:t>көңіл-күйіңді</a:t>
            </a:r>
            <a:r>
              <a:rPr lang="ru-RU" sz="3200" b="1" dirty="0"/>
              <a:t> </a:t>
            </a:r>
            <a:r>
              <a:rPr lang="ru-RU" sz="3200" b="1" dirty="0" err="1"/>
              <a:t>және</a:t>
            </a:r>
            <a:r>
              <a:rPr lang="ru-RU" sz="3200" b="1" dirty="0"/>
              <a:t> хал-</a:t>
            </a:r>
            <a:r>
              <a:rPr lang="ru-RU" sz="3200" b="1" dirty="0" err="1"/>
              <a:t>жағдайыңды</a:t>
            </a:r>
            <a:r>
              <a:rPr lang="ru-RU" sz="3200" b="1" dirty="0"/>
              <a:t> </a:t>
            </a:r>
            <a:r>
              <a:rPr lang="ru-RU" sz="3200" b="1" dirty="0" err="1"/>
              <a:t>бақыла</a:t>
            </a:r>
            <a:endParaRPr lang="ru-RU" sz="3200" b="1" dirty="0"/>
          </a:p>
          <a:p>
            <a:pPr>
              <a:lnSpc>
                <a:spcPct val="100000"/>
              </a:lnSpc>
              <a:spcBef>
                <a:spcPts val="600"/>
              </a:spcBef>
              <a:spcAft>
                <a:spcPts val="600"/>
              </a:spcAft>
              <a:buFont typeface="Wingdings" panose="05000000000000000000" pitchFamily="2" charset="2"/>
              <a:buChar char="ü"/>
            </a:pPr>
            <a:r>
              <a:rPr lang="ru-RU" sz="3200" b="1" dirty="0">
                <a:solidFill>
                  <a:srgbClr val="0070C0"/>
                </a:solidFill>
              </a:rPr>
              <a:t> </a:t>
            </a:r>
            <a:r>
              <a:rPr lang="ru-RU" sz="3200" b="1" dirty="0" err="1">
                <a:solidFill>
                  <a:srgbClr val="0070C0"/>
                </a:solidFill>
              </a:rPr>
              <a:t>Интернетке</a:t>
            </a:r>
            <a:r>
              <a:rPr lang="ru-RU" sz="3200" b="1" dirty="0">
                <a:solidFill>
                  <a:srgbClr val="0070C0"/>
                </a:solidFill>
              </a:rPr>
              <a:t> </a:t>
            </a:r>
            <a:r>
              <a:rPr lang="ru-RU" sz="3200" b="1" dirty="0" err="1">
                <a:solidFill>
                  <a:srgbClr val="0070C0"/>
                </a:solidFill>
              </a:rPr>
              <a:t>қатты</a:t>
            </a:r>
            <a:r>
              <a:rPr lang="ru-RU" sz="3200" b="1" dirty="0">
                <a:solidFill>
                  <a:srgbClr val="0070C0"/>
                </a:solidFill>
              </a:rPr>
              <a:t> </a:t>
            </a:r>
            <a:r>
              <a:rPr lang="ru-RU" sz="3200" b="1" dirty="0" err="1">
                <a:solidFill>
                  <a:srgbClr val="0070C0"/>
                </a:solidFill>
              </a:rPr>
              <a:t>шыққың</a:t>
            </a:r>
            <a:r>
              <a:rPr lang="ru-RU" sz="3200" b="1" dirty="0">
                <a:solidFill>
                  <a:srgbClr val="0070C0"/>
                </a:solidFill>
              </a:rPr>
              <a:t> </a:t>
            </a:r>
            <a:r>
              <a:rPr lang="ru-RU" sz="3200" b="1" dirty="0" err="1">
                <a:solidFill>
                  <a:srgbClr val="0070C0"/>
                </a:solidFill>
              </a:rPr>
              <a:t>келетіні</a:t>
            </a:r>
            <a:r>
              <a:rPr lang="ru-RU" sz="3200" b="1" dirty="0">
                <a:solidFill>
                  <a:srgbClr val="0070C0"/>
                </a:solidFill>
              </a:rPr>
              <a:t> </a:t>
            </a:r>
            <a:r>
              <a:rPr lang="ru-RU" sz="3200" b="1" dirty="0" err="1">
                <a:solidFill>
                  <a:srgbClr val="0070C0"/>
                </a:solidFill>
              </a:rPr>
              <a:t>соншалық</a:t>
            </a:r>
            <a:r>
              <a:rPr lang="ru-RU" sz="3200" b="1" dirty="0">
                <a:solidFill>
                  <a:srgbClr val="0070C0"/>
                </a:solidFill>
              </a:rPr>
              <a:t>, </a:t>
            </a:r>
            <a:r>
              <a:rPr lang="ru-RU" sz="3200" b="1" dirty="0" err="1">
                <a:solidFill>
                  <a:srgbClr val="0070C0"/>
                </a:solidFill>
              </a:rPr>
              <a:t>өзіңді</a:t>
            </a:r>
            <a:r>
              <a:rPr lang="ru-RU" sz="3200" b="1" dirty="0">
                <a:solidFill>
                  <a:srgbClr val="0070C0"/>
                </a:solidFill>
              </a:rPr>
              <a:t> </a:t>
            </a:r>
            <a:r>
              <a:rPr lang="ru-RU" sz="3200" b="1" dirty="0" err="1">
                <a:solidFill>
                  <a:srgbClr val="0070C0"/>
                </a:solidFill>
              </a:rPr>
              <a:t>тоқтата</a:t>
            </a:r>
            <a:r>
              <a:rPr lang="ru-RU" sz="3200" b="1" dirty="0">
                <a:solidFill>
                  <a:srgbClr val="0070C0"/>
                </a:solidFill>
              </a:rPr>
              <a:t> </a:t>
            </a:r>
            <a:r>
              <a:rPr lang="ru-RU" sz="3200" b="1" dirty="0" err="1">
                <a:solidFill>
                  <a:srgbClr val="0070C0"/>
                </a:solidFill>
              </a:rPr>
              <a:t>алмайсың</a:t>
            </a:r>
            <a:r>
              <a:rPr lang="ru-RU" sz="3200" b="1" dirty="0">
                <a:solidFill>
                  <a:srgbClr val="0070C0"/>
                </a:solidFill>
              </a:rPr>
              <a:t> ба?</a:t>
            </a:r>
          </a:p>
          <a:p>
            <a:pPr>
              <a:lnSpc>
                <a:spcPct val="100000"/>
              </a:lnSpc>
              <a:spcBef>
                <a:spcPts val="600"/>
              </a:spcBef>
              <a:spcAft>
                <a:spcPts val="600"/>
              </a:spcAft>
              <a:buFont typeface="Wingdings" panose="05000000000000000000" pitchFamily="2" charset="2"/>
              <a:buChar char="ü"/>
            </a:pPr>
            <a:r>
              <a:rPr lang="ru-RU" sz="3200" b="1" dirty="0"/>
              <a:t> </a:t>
            </a:r>
            <a:r>
              <a:rPr lang="ru-RU" sz="3200" b="1" dirty="0" err="1"/>
              <a:t>Соңғы</a:t>
            </a:r>
            <a:r>
              <a:rPr lang="ru-RU" sz="3200" b="1" dirty="0"/>
              <a:t> </a:t>
            </a:r>
            <a:r>
              <a:rPr lang="ru-RU" sz="3200" b="1" dirty="0" err="1"/>
              <a:t>уақытта</a:t>
            </a:r>
            <a:r>
              <a:rPr lang="ru-RU" sz="3200" b="1" dirty="0"/>
              <a:t> </a:t>
            </a:r>
            <a:r>
              <a:rPr lang="ru-RU" sz="3200" b="1" dirty="0" err="1"/>
              <a:t>оқудағы</a:t>
            </a:r>
            <a:r>
              <a:rPr lang="ru-RU" sz="3200" b="1" dirty="0"/>
              <a:t> </a:t>
            </a:r>
            <a:r>
              <a:rPr lang="ru-RU" sz="3200" b="1" dirty="0" err="1"/>
              <a:t>үлгерімің</a:t>
            </a:r>
            <a:r>
              <a:rPr lang="ru-RU" sz="3200" b="1" dirty="0"/>
              <a:t> </a:t>
            </a:r>
            <a:r>
              <a:rPr lang="ru-RU" sz="3200" b="1" dirty="0" err="1"/>
              <a:t>төмендеп</a:t>
            </a:r>
            <a:r>
              <a:rPr lang="ru-RU" sz="3200" b="1" dirty="0"/>
              <a:t> </a:t>
            </a:r>
            <a:r>
              <a:rPr lang="ru-RU" sz="3200" b="1" dirty="0" err="1"/>
              <a:t>кеткен</a:t>
            </a:r>
            <a:r>
              <a:rPr lang="ru-RU" sz="3200" b="1" dirty="0"/>
              <a:t> </a:t>
            </a:r>
            <a:r>
              <a:rPr lang="ru-RU" sz="3200" b="1" dirty="0" err="1"/>
              <a:t>жоқ</a:t>
            </a:r>
            <a:r>
              <a:rPr lang="ru-RU" sz="3200" b="1" dirty="0"/>
              <a:t> па?</a:t>
            </a:r>
          </a:p>
        </p:txBody>
      </p:sp>
      <p:pic>
        <p:nvPicPr>
          <p:cNvPr id="3074" name="Picture 2" descr="Не нашли подходящий проект? - Костромской тере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8916" y="0"/>
            <a:ext cx="1905000" cy="179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122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4098</TotalTime>
  <Words>1952</Words>
  <Application>Microsoft Office PowerPoint</Application>
  <PresentationFormat>Widescreen</PresentationFormat>
  <Paragraphs>150</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Meiryo</vt:lpstr>
      <vt:lpstr>Arial</vt:lpstr>
      <vt:lpstr>Arial Narrow</vt:lpstr>
      <vt:lpstr>Calibri</vt:lpstr>
      <vt:lpstr>Calibri Light</vt:lpstr>
      <vt:lpstr>Cambria Math</vt:lpstr>
      <vt:lpstr>Open Sans</vt:lpstr>
      <vt:lpstr>Tahoma</vt:lpstr>
      <vt:lpstr>Wingdings</vt:lpstr>
      <vt:lpstr>Тема Office</vt:lpstr>
      <vt:lpstr>Мен және Интернет</vt:lpstr>
      <vt:lpstr>21 ғасыр – компьютерлік технологиялар ғасыры</vt:lpstr>
      <vt:lpstr>PowerPoint Presentation</vt:lpstr>
      <vt:lpstr>Интернет сен және сенің қатарластарың үшін несімен тартымды?</vt:lpstr>
      <vt:lpstr>Интернетте маған қандай да бір қауіп төнуі мүмкін бе?</vt:lpstr>
      <vt:lpstr>PowerPoint Presentation</vt:lpstr>
      <vt:lpstr>Гаджеттер мен Интернет тәуелділік тудыра ала ма?</vt:lpstr>
      <vt:lpstr>Компьютерге тәуелдідік тууына не себепші бола алады?</vt:lpstr>
      <vt:lpstr>Менде Интернетке тәуелділік бар ма?</vt:lpstr>
      <vt:lpstr>Интернетке тәуелділіктің 9 белгісі</vt:lpstr>
      <vt:lpstr>Өзімнен немесе досымнан компьютерге тәуелділіктің 5 және одан көп белгісін тапсам, не істеу керек?</vt:lpstr>
      <vt:lpstr> Интернет сені басқарып кетпейінше, сен Интернетті басқар</vt:lpstr>
      <vt:lpstr>Өзіме немесе досыма Интернетке тәуелділікпен күресуге қалай көмектесе аламын?</vt:lpstr>
      <vt:lpstr>Өміріңе сырт көзбен қара …</vt:lpstr>
      <vt:lpstr>Әрине, қазір Интернетсіз өмір сүру мүмкін емес. Бірақ, заманауи технологияларды зиян шегу үшін емес, өз игіліктеріңе пайдалану маңызды</vt:lpstr>
      <vt:lpstr>Қатысқаныңызға рақмет!  Сіз менімен кез-келген уақытта келесі байланыс мәліметтері арқылы хабарласа аласыз: Т.А.Ә. ______________ мектеп/колледж педагог-психологы  _______________ тел. _____________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win10</dc:creator>
  <cp:lastModifiedBy>Aigul Kadirova</cp:lastModifiedBy>
  <cp:revision>151</cp:revision>
  <dcterms:created xsi:type="dcterms:W3CDTF">2020-08-30T09:24:01Z</dcterms:created>
  <dcterms:modified xsi:type="dcterms:W3CDTF">2020-10-20T02:33:39Z</dcterms:modified>
</cp:coreProperties>
</file>